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9" r:id="rId3"/>
    <p:sldId id="280" r:id="rId4"/>
    <p:sldId id="283" r:id="rId5"/>
    <p:sldId id="284" r:id="rId6"/>
    <p:sldId id="285" r:id="rId7"/>
    <p:sldId id="264" r:id="rId8"/>
    <p:sldId id="287" r:id="rId9"/>
    <p:sldId id="288" r:id="rId10"/>
    <p:sldId id="267" r:id="rId11"/>
    <p:sldId id="268" r:id="rId12"/>
    <p:sldId id="269" r:id="rId13"/>
    <p:sldId id="270" r:id="rId14"/>
    <p:sldId id="261" r:id="rId15"/>
    <p:sldId id="263" r:id="rId16"/>
    <p:sldId id="273" r:id="rId17"/>
    <p:sldId id="291" r:id="rId18"/>
    <p:sldId id="274" r:id="rId19"/>
    <p:sldId id="292" r:id="rId20"/>
    <p:sldId id="275" r:id="rId21"/>
    <p:sldId id="293" r:id="rId22"/>
    <p:sldId id="276" r:id="rId23"/>
    <p:sldId id="277" r:id="rId24"/>
    <p:sldId id="290" r:id="rId25"/>
    <p:sldId id="278" r:id="rId26"/>
  </p:sldIdLst>
  <p:sldSz cx="9144000" cy="6858000" type="screen4x3"/>
  <p:notesSz cx="9872663" cy="6797675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2E2"/>
          </a:solidFill>
        </a:fill>
      </a:tcStyle>
    </a:wholeTbl>
    <a:band2H>
      <a:tcTxStyle/>
      <a:tcStyle>
        <a:tcBdr/>
        <a:fill>
          <a:solidFill>
            <a:srgbClr val="F1F1F1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AAAAA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AAAAA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AAAAA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3121" autoAdjust="0"/>
  </p:normalViewPr>
  <p:slideViewPr>
    <p:cSldViewPr>
      <p:cViewPr>
        <p:scale>
          <a:sx n="75" d="100"/>
          <a:sy n="75" d="100"/>
        </p:scale>
        <p:origin x="-202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47B6D-E1DB-453C-8B12-192BDE14FAAA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</dgm:pt>
    <dgm:pt modelId="{086C88C9-64EC-458C-8313-B6ACFEE5997F}">
      <dgm:prSet phldrT="[Text]"/>
      <dgm:spPr/>
      <dgm:t>
        <a:bodyPr/>
        <a:lstStyle/>
        <a:p>
          <a:r>
            <a:rPr lang="de-DE" dirty="0" smtClean="0">
              <a:latin typeface="+mj-lt"/>
            </a:rPr>
            <a:t>HRT aus dem Fahrzeug</a:t>
          </a:r>
          <a:endParaRPr lang="de-DE" dirty="0">
            <a:latin typeface="+mj-lt"/>
          </a:endParaRPr>
        </a:p>
      </dgm:t>
    </dgm:pt>
    <dgm:pt modelId="{BE647764-B339-40F0-B156-9AF24FB575B6}" type="parTrans" cxnId="{D4B3617B-BA7F-4B40-A84B-0AD2EA503461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9B8077F7-BB8D-44F3-BDB2-B9D701B58A7A}" type="sibTrans" cxnId="{D4B3617B-BA7F-4B40-A84B-0AD2EA503461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AF6E8CCA-CC0E-4465-A341-6614F7B5F449}">
      <dgm:prSet phldrT="[Text]"/>
      <dgm:spPr/>
      <dgm:t>
        <a:bodyPr/>
        <a:lstStyle/>
        <a:p>
          <a:r>
            <a:rPr lang="de-DE" dirty="0" smtClean="0">
              <a:latin typeface="+mj-lt"/>
            </a:rPr>
            <a:t>Temporäre Sperre per Mail / Fax</a:t>
          </a:r>
          <a:endParaRPr lang="de-DE" dirty="0">
            <a:latin typeface="+mj-lt"/>
          </a:endParaRPr>
        </a:p>
      </dgm:t>
    </dgm:pt>
    <dgm:pt modelId="{4AD82D6D-1C25-44B7-971B-60428355F958}" type="parTrans" cxnId="{98A19FB6-A9BD-4534-9477-B8796CFC4E19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D6848F0C-0CAC-428C-81FC-F0167FCAF2C7}" type="sibTrans" cxnId="{98A19FB6-A9BD-4534-9477-B8796CFC4E19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BB1DFB1E-87E4-42E4-B073-3F78A1E37E49}">
      <dgm:prSet phldrT="[Text]"/>
      <dgm:spPr/>
      <dgm:t>
        <a:bodyPr/>
        <a:lstStyle/>
        <a:p>
          <a:r>
            <a:rPr lang="de-DE" dirty="0" smtClean="0">
              <a:latin typeface="+mj-lt"/>
            </a:rPr>
            <a:t>Status 6 + Status 5 &amp; ILS anfunken</a:t>
          </a:r>
          <a:endParaRPr lang="de-DE" dirty="0">
            <a:latin typeface="+mj-lt"/>
          </a:endParaRPr>
        </a:p>
      </dgm:t>
    </dgm:pt>
    <dgm:pt modelId="{75902C3D-89FB-469F-BC21-7BC451274126}" type="parTrans" cxnId="{0495DFDF-C715-4198-B3EE-8B973FA46800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43374348-EB04-42A1-816B-B68439AF999D}" type="sibTrans" cxnId="{0495DFDF-C715-4198-B3EE-8B973FA46800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B29AB477-E89E-42BE-8738-C1EA6547C25A}">
      <dgm:prSet phldrT="[Text]"/>
      <dgm:spPr/>
      <dgm:t>
        <a:bodyPr/>
        <a:lstStyle/>
        <a:p>
          <a:r>
            <a:rPr lang="de-DE" dirty="0" smtClean="0">
              <a:latin typeface="+mj-lt"/>
            </a:rPr>
            <a:t>Funk per Hauptschalter abschalten</a:t>
          </a:r>
          <a:endParaRPr lang="de-DE" dirty="0">
            <a:latin typeface="+mj-lt"/>
          </a:endParaRPr>
        </a:p>
      </dgm:t>
    </dgm:pt>
    <dgm:pt modelId="{4CA0C8A7-73FC-4D20-91A0-57E857E7C737}" type="parTrans" cxnId="{F4019394-3117-4AE3-AEEB-D20E9F1989F6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D0B4FF48-C4D5-409C-A03A-7E29A6E08FF0}" type="sibTrans" cxnId="{F4019394-3117-4AE3-AEEB-D20E9F1989F6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9BC51317-7DD7-43E9-AE5C-1441F0F6A44F}">
      <dgm:prSet phldrT="[Text]"/>
      <dgm:spPr/>
      <dgm:t>
        <a:bodyPr/>
        <a:lstStyle/>
        <a:p>
          <a:r>
            <a:rPr lang="de-DE" dirty="0" smtClean="0">
              <a:latin typeface="+mj-lt"/>
            </a:rPr>
            <a:t>Sicher verwahren</a:t>
          </a:r>
          <a:endParaRPr lang="de-DE" dirty="0">
            <a:latin typeface="+mj-lt"/>
          </a:endParaRPr>
        </a:p>
      </dgm:t>
    </dgm:pt>
    <dgm:pt modelId="{09922F8E-E9A3-4233-9E51-F22F95CD05FE}" type="parTrans" cxnId="{6B7C2159-DE70-43B7-9456-13323F6BED3F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47F345E8-80AD-4197-BD89-85608765F809}" type="sibTrans" cxnId="{6B7C2159-DE70-43B7-9456-13323F6BED3F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F322BF87-30C6-4B49-9E1E-71945FB994AE}">
      <dgm:prSet phldrT="[Text]"/>
      <dgm:spPr/>
      <dgm:t>
        <a:bodyPr/>
        <a:lstStyle/>
        <a:p>
          <a:r>
            <a:rPr lang="de-DE" dirty="0" smtClean="0">
              <a:latin typeface="+mj-lt"/>
            </a:rPr>
            <a:t>ISSI der Karte, Funkrufname, Grund&amp;Dauer</a:t>
          </a:r>
          <a:endParaRPr lang="de-DE" dirty="0">
            <a:latin typeface="+mj-lt"/>
          </a:endParaRPr>
        </a:p>
      </dgm:t>
    </dgm:pt>
    <dgm:pt modelId="{36E353F8-D7A9-4D97-8BBB-57BE5844126A}" type="parTrans" cxnId="{4D0CBAC2-69C6-4DF1-8670-D8EADD5CCA10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FF47D828-2423-4ABF-B378-9A4AE57F417D}" type="sibTrans" cxnId="{4D0CBAC2-69C6-4DF1-8670-D8EADD5CCA10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31CD42A8-985A-47E4-A94B-814256E07FD8}">
      <dgm:prSet phldrT="[Text]"/>
      <dgm:spPr/>
      <dgm:t>
        <a:bodyPr/>
        <a:lstStyle/>
        <a:p>
          <a:r>
            <a:rPr lang="de-DE" dirty="0" smtClean="0">
              <a:latin typeface="+mj-lt"/>
            </a:rPr>
            <a:t>ILS nimmt Gerät außer Betrieb</a:t>
          </a:r>
          <a:endParaRPr lang="de-DE" dirty="0">
            <a:latin typeface="+mj-lt"/>
          </a:endParaRPr>
        </a:p>
      </dgm:t>
    </dgm:pt>
    <dgm:pt modelId="{D809E0C9-E696-48B7-B873-F737B022DE1B}" type="parTrans" cxnId="{8F7630B6-E54F-4AB3-921D-3476D23B0BB4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28C7F5D6-EC47-4021-B72B-1E1AD8642DDE}" type="sibTrans" cxnId="{8F7630B6-E54F-4AB3-921D-3476D23B0BB4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DDADA32F-F7CF-4E90-A0B8-32F836EF7A5D}" type="pres">
      <dgm:prSet presAssocID="{FDF47B6D-E1DB-453C-8B12-192BDE14FAAA}" presName="outerComposite" presStyleCnt="0">
        <dgm:presLayoutVars>
          <dgm:chMax val="5"/>
          <dgm:dir/>
          <dgm:resizeHandles val="exact"/>
        </dgm:presLayoutVars>
      </dgm:prSet>
      <dgm:spPr/>
    </dgm:pt>
    <dgm:pt modelId="{0E6D794D-84D1-4EB8-A240-DBDE51138EF8}" type="pres">
      <dgm:prSet presAssocID="{FDF47B6D-E1DB-453C-8B12-192BDE14FAAA}" presName="dummyMaxCanvas" presStyleCnt="0">
        <dgm:presLayoutVars/>
      </dgm:prSet>
      <dgm:spPr/>
    </dgm:pt>
    <dgm:pt modelId="{D0B08387-2CF9-482B-9AEE-2EBD1F8D4D28}" type="pres">
      <dgm:prSet presAssocID="{FDF47B6D-E1DB-453C-8B12-192BDE14FAA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1B1814-1133-4857-8FA7-6DCC8C88FF1B}" type="pres">
      <dgm:prSet presAssocID="{FDF47B6D-E1DB-453C-8B12-192BDE14FAA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3F3DEE-7ADB-4EE6-B322-A00414756F67}" type="pres">
      <dgm:prSet presAssocID="{FDF47B6D-E1DB-453C-8B12-192BDE14FAA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51A986-85A4-456F-AEE6-3D71AFFFA146}" type="pres">
      <dgm:prSet presAssocID="{FDF47B6D-E1DB-453C-8B12-192BDE14FAA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FDCC13-DEA9-4DB1-BAD4-60DD90D4ABF2}" type="pres">
      <dgm:prSet presAssocID="{FDF47B6D-E1DB-453C-8B12-192BDE14FAA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53E7DB-20C7-40AE-AAC5-EC376F020CBA}" type="pres">
      <dgm:prSet presAssocID="{FDF47B6D-E1DB-453C-8B12-192BDE14FAA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9E4ED5-2D02-4363-93B3-31A7B25EF439}" type="pres">
      <dgm:prSet presAssocID="{FDF47B6D-E1DB-453C-8B12-192BDE14FAA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0074B1-6DD8-44BD-AE91-29F526D5F9A7}" type="pres">
      <dgm:prSet presAssocID="{FDF47B6D-E1DB-453C-8B12-192BDE14FAA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41A1AF-DE91-4B4B-A4E5-901F75D64B62}" type="pres">
      <dgm:prSet presAssocID="{FDF47B6D-E1DB-453C-8B12-192BDE14FAA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A05689-643E-4BF6-9147-300F1320D4CE}" type="pres">
      <dgm:prSet presAssocID="{FDF47B6D-E1DB-453C-8B12-192BDE14FAA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E8B8C-1E67-4257-BFCB-1673C26835C2}" type="pres">
      <dgm:prSet presAssocID="{FDF47B6D-E1DB-453C-8B12-192BDE14FAA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240C257-326D-4273-A3AE-1A00927CD022}" type="presOf" srcId="{B29AB477-E89E-42BE-8738-C1EA6547C25A}" destId="{E351A986-85A4-456F-AEE6-3D71AFFFA146}" srcOrd="0" destOrd="0" presId="urn:microsoft.com/office/officeart/2005/8/layout/vProcess5"/>
    <dgm:cxn modelId="{242C65CE-739D-4B06-84C3-EC5E3E573482}" type="presOf" srcId="{B29AB477-E89E-42BE-8738-C1EA6547C25A}" destId="{BBDE8B8C-1E67-4257-BFCB-1673C26835C2}" srcOrd="1" destOrd="0" presId="urn:microsoft.com/office/officeart/2005/8/layout/vProcess5"/>
    <dgm:cxn modelId="{A2E2AFA1-43F2-4AE7-8758-0C20753FB122}" type="presOf" srcId="{31CD42A8-985A-47E4-A94B-814256E07FD8}" destId="{EF3F3DEE-7ADB-4EE6-B322-A00414756F67}" srcOrd="0" destOrd="1" presId="urn:microsoft.com/office/officeart/2005/8/layout/vProcess5"/>
    <dgm:cxn modelId="{1E329272-8F60-4014-87CD-D09DCBA75F2A}" type="presOf" srcId="{9BC51317-7DD7-43E9-AE5C-1441F0F6A44F}" destId="{BB1B1814-1133-4857-8FA7-6DCC8C88FF1B}" srcOrd="0" destOrd="1" presId="urn:microsoft.com/office/officeart/2005/8/layout/vProcess5"/>
    <dgm:cxn modelId="{EC486A15-F712-4469-A58C-56FCE78B87FC}" type="presOf" srcId="{BB1DFB1E-87E4-42E4-B073-3F78A1E37E49}" destId="{70A05689-643E-4BF6-9147-300F1320D4CE}" srcOrd="1" destOrd="0" presId="urn:microsoft.com/office/officeart/2005/8/layout/vProcess5"/>
    <dgm:cxn modelId="{CF37A407-52B0-4FC8-9677-EE382C0C3494}" type="presOf" srcId="{D6848F0C-0CAC-428C-81FC-F0167FCAF2C7}" destId="{EBFDCC13-DEA9-4DB1-BAD4-60DD90D4ABF2}" srcOrd="0" destOrd="0" presId="urn:microsoft.com/office/officeart/2005/8/layout/vProcess5"/>
    <dgm:cxn modelId="{74D2FE6E-92DB-4487-B83D-A88F00E744F2}" type="presOf" srcId="{086C88C9-64EC-458C-8313-B6ACFEE5997F}" destId="{9041A1AF-DE91-4B4B-A4E5-901F75D64B62}" srcOrd="1" destOrd="0" presId="urn:microsoft.com/office/officeart/2005/8/layout/vProcess5"/>
    <dgm:cxn modelId="{F4019394-3117-4AE3-AEEB-D20E9F1989F6}" srcId="{FDF47B6D-E1DB-453C-8B12-192BDE14FAAA}" destId="{B29AB477-E89E-42BE-8738-C1EA6547C25A}" srcOrd="3" destOrd="0" parTransId="{4CA0C8A7-73FC-4D20-91A0-57E857E7C737}" sibTransId="{D0B4FF48-C4D5-409C-A03A-7E29A6E08FF0}"/>
    <dgm:cxn modelId="{98A19FB6-A9BD-4534-9477-B8796CFC4E19}" srcId="{FDF47B6D-E1DB-453C-8B12-192BDE14FAAA}" destId="{AF6E8CCA-CC0E-4465-A341-6614F7B5F449}" srcOrd="0" destOrd="0" parTransId="{4AD82D6D-1C25-44B7-971B-60428355F958}" sibTransId="{D6848F0C-0CAC-428C-81FC-F0167FCAF2C7}"/>
    <dgm:cxn modelId="{A2EC8F91-A5CF-4EFD-99F6-1EA293AA4A06}" type="presOf" srcId="{9BC51317-7DD7-43E9-AE5C-1441F0F6A44F}" destId="{9041A1AF-DE91-4B4B-A4E5-901F75D64B62}" srcOrd="1" destOrd="1" presId="urn:microsoft.com/office/officeart/2005/8/layout/vProcess5"/>
    <dgm:cxn modelId="{30D0FF2B-0EF4-446A-82CA-6267886DC9E9}" type="presOf" srcId="{9B8077F7-BB8D-44F3-BDB2-B9D701B58A7A}" destId="{1D53E7DB-20C7-40AE-AAC5-EC376F020CBA}" srcOrd="0" destOrd="0" presId="urn:microsoft.com/office/officeart/2005/8/layout/vProcess5"/>
    <dgm:cxn modelId="{5BCA94FB-0F83-444F-8F0F-F24A976063C2}" type="presOf" srcId="{BB1DFB1E-87E4-42E4-B073-3F78A1E37E49}" destId="{EF3F3DEE-7ADB-4EE6-B322-A00414756F67}" srcOrd="0" destOrd="0" presId="urn:microsoft.com/office/officeart/2005/8/layout/vProcess5"/>
    <dgm:cxn modelId="{4D0CBAC2-69C6-4DF1-8670-D8EADD5CCA10}" srcId="{AF6E8CCA-CC0E-4465-A341-6614F7B5F449}" destId="{F322BF87-30C6-4B49-9E1E-71945FB994AE}" srcOrd="0" destOrd="0" parTransId="{36E353F8-D7A9-4D97-8BBB-57BE5844126A}" sibTransId="{FF47D828-2423-4ABF-B378-9A4AE57F417D}"/>
    <dgm:cxn modelId="{6B7C2159-DE70-43B7-9456-13323F6BED3F}" srcId="{086C88C9-64EC-458C-8313-B6ACFEE5997F}" destId="{9BC51317-7DD7-43E9-AE5C-1441F0F6A44F}" srcOrd="0" destOrd="0" parTransId="{09922F8E-E9A3-4233-9E51-F22F95CD05FE}" sibTransId="{47F345E8-80AD-4197-BD89-85608765F809}"/>
    <dgm:cxn modelId="{0D0D86CD-A9A9-407D-9EC1-FBA507E7016A}" type="presOf" srcId="{F322BF87-30C6-4B49-9E1E-71945FB994AE}" destId="{9C0074B1-6DD8-44BD-AE91-29F526D5F9A7}" srcOrd="1" destOrd="1" presId="urn:microsoft.com/office/officeart/2005/8/layout/vProcess5"/>
    <dgm:cxn modelId="{7748C206-D6F3-4106-9C71-7EA6F58AD0BD}" type="presOf" srcId="{086C88C9-64EC-458C-8313-B6ACFEE5997F}" destId="{BB1B1814-1133-4857-8FA7-6DCC8C88FF1B}" srcOrd="0" destOrd="0" presId="urn:microsoft.com/office/officeart/2005/8/layout/vProcess5"/>
    <dgm:cxn modelId="{462B2374-5695-4847-B9C9-44BE7F172A34}" type="presOf" srcId="{31CD42A8-985A-47E4-A94B-814256E07FD8}" destId="{70A05689-643E-4BF6-9147-300F1320D4CE}" srcOrd="1" destOrd="1" presId="urn:microsoft.com/office/officeart/2005/8/layout/vProcess5"/>
    <dgm:cxn modelId="{2FDC7223-182C-4CCA-8274-76B0D6C24426}" type="presOf" srcId="{43374348-EB04-42A1-816B-B68439AF999D}" destId="{CD9E4ED5-2D02-4363-93B3-31A7B25EF439}" srcOrd="0" destOrd="0" presId="urn:microsoft.com/office/officeart/2005/8/layout/vProcess5"/>
    <dgm:cxn modelId="{32BEE640-A2BA-4FF7-906D-F2CE55776727}" type="presOf" srcId="{AF6E8CCA-CC0E-4465-A341-6614F7B5F449}" destId="{9C0074B1-6DD8-44BD-AE91-29F526D5F9A7}" srcOrd="1" destOrd="0" presId="urn:microsoft.com/office/officeart/2005/8/layout/vProcess5"/>
    <dgm:cxn modelId="{2307DBBC-B3A1-412E-815B-280E45B41E57}" type="presOf" srcId="{F322BF87-30C6-4B49-9E1E-71945FB994AE}" destId="{D0B08387-2CF9-482B-9AEE-2EBD1F8D4D28}" srcOrd="0" destOrd="1" presId="urn:microsoft.com/office/officeart/2005/8/layout/vProcess5"/>
    <dgm:cxn modelId="{8F7630B6-E54F-4AB3-921D-3476D23B0BB4}" srcId="{BB1DFB1E-87E4-42E4-B073-3F78A1E37E49}" destId="{31CD42A8-985A-47E4-A94B-814256E07FD8}" srcOrd="0" destOrd="0" parTransId="{D809E0C9-E696-48B7-B873-F737B022DE1B}" sibTransId="{28C7F5D6-EC47-4021-B72B-1E1AD8642DDE}"/>
    <dgm:cxn modelId="{0495DFDF-C715-4198-B3EE-8B973FA46800}" srcId="{FDF47B6D-E1DB-453C-8B12-192BDE14FAAA}" destId="{BB1DFB1E-87E4-42E4-B073-3F78A1E37E49}" srcOrd="2" destOrd="0" parTransId="{75902C3D-89FB-469F-BC21-7BC451274126}" sibTransId="{43374348-EB04-42A1-816B-B68439AF999D}"/>
    <dgm:cxn modelId="{99B85025-A6AF-473C-B8D8-E054A960A7F9}" type="presOf" srcId="{FDF47B6D-E1DB-453C-8B12-192BDE14FAAA}" destId="{DDADA32F-F7CF-4E90-A0B8-32F836EF7A5D}" srcOrd="0" destOrd="0" presId="urn:microsoft.com/office/officeart/2005/8/layout/vProcess5"/>
    <dgm:cxn modelId="{E6E076D0-7F29-471F-88DD-759D0191B17A}" type="presOf" srcId="{AF6E8CCA-CC0E-4465-A341-6614F7B5F449}" destId="{D0B08387-2CF9-482B-9AEE-2EBD1F8D4D28}" srcOrd="0" destOrd="0" presId="urn:microsoft.com/office/officeart/2005/8/layout/vProcess5"/>
    <dgm:cxn modelId="{D4B3617B-BA7F-4B40-A84B-0AD2EA503461}" srcId="{FDF47B6D-E1DB-453C-8B12-192BDE14FAAA}" destId="{086C88C9-64EC-458C-8313-B6ACFEE5997F}" srcOrd="1" destOrd="0" parTransId="{BE647764-B339-40F0-B156-9AF24FB575B6}" sibTransId="{9B8077F7-BB8D-44F3-BDB2-B9D701B58A7A}"/>
    <dgm:cxn modelId="{9931E131-0E7C-40D4-8A64-A7A7E88FC7D8}" type="presParOf" srcId="{DDADA32F-F7CF-4E90-A0B8-32F836EF7A5D}" destId="{0E6D794D-84D1-4EB8-A240-DBDE51138EF8}" srcOrd="0" destOrd="0" presId="urn:microsoft.com/office/officeart/2005/8/layout/vProcess5"/>
    <dgm:cxn modelId="{461A7A8D-1827-468A-8D2E-82A835F7A844}" type="presParOf" srcId="{DDADA32F-F7CF-4E90-A0B8-32F836EF7A5D}" destId="{D0B08387-2CF9-482B-9AEE-2EBD1F8D4D28}" srcOrd="1" destOrd="0" presId="urn:microsoft.com/office/officeart/2005/8/layout/vProcess5"/>
    <dgm:cxn modelId="{6CD87C36-31B8-467C-BDF8-C610BABE5250}" type="presParOf" srcId="{DDADA32F-F7CF-4E90-A0B8-32F836EF7A5D}" destId="{BB1B1814-1133-4857-8FA7-6DCC8C88FF1B}" srcOrd="2" destOrd="0" presId="urn:microsoft.com/office/officeart/2005/8/layout/vProcess5"/>
    <dgm:cxn modelId="{DD7DEDB5-B687-4985-9F4F-1606916CA6C3}" type="presParOf" srcId="{DDADA32F-F7CF-4E90-A0B8-32F836EF7A5D}" destId="{EF3F3DEE-7ADB-4EE6-B322-A00414756F67}" srcOrd="3" destOrd="0" presId="urn:microsoft.com/office/officeart/2005/8/layout/vProcess5"/>
    <dgm:cxn modelId="{EE8C45B4-6149-45F6-88D9-22B5E97A1326}" type="presParOf" srcId="{DDADA32F-F7CF-4E90-A0B8-32F836EF7A5D}" destId="{E351A986-85A4-456F-AEE6-3D71AFFFA146}" srcOrd="4" destOrd="0" presId="urn:microsoft.com/office/officeart/2005/8/layout/vProcess5"/>
    <dgm:cxn modelId="{23414D70-8AC9-44AC-86B1-B24BAB7331C6}" type="presParOf" srcId="{DDADA32F-F7CF-4E90-A0B8-32F836EF7A5D}" destId="{EBFDCC13-DEA9-4DB1-BAD4-60DD90D4ABF2}" srcOrd="5" destOrd="0" presId="urn:microsoft.com/office/officeart/2005/8/layout/vProcess5"/>
    <dgm:cxn modelId="{BD8F705E-E646-431D-B34E-8C51FB2EC7EC}" type="presParOf" srcId="{DDADA32F-F7CF-4E90-A0B8-32F836EF7A5D}" destId="{1D53E7DB-20C7-40AE-AAC5-EC376F020CBA}" srcOrd="6" destOrd="0" presId="urn:microsoft.com/office/officeart/2005/8/layout/vProcess5"/>
    <dgm:cxn modelId="{F4622DE9-B2F5-41EC-B831-EDD1E719DCBA}" type="presParOf" srcId="{DDADA32F-F7CF-4E90-A0B8-32F836EF7A5D}" destId="{CD9E4ED5-2D02-4363-93B3-31A7B25EF439}" srcOrd="7" destOrd="0" presId="urn:microsoft.com/office/officeart/2005/8/layout/vProcess5"/>
    <dgm:cxn modelId="{4A4DF4CE-4E6A-4982-B4DD-CB4705EB56F5}" type="presParOf" srcId="{DDADA32F-F7CF-4E90-A0B8-32F836EF7A5D}" destId="{9C0074B1-6DD8-44BD-AE91-29F526D5F9A7}" srcOrd="8" destOrd="0" presId="urn:microsoft.com/office/officeart/2005/8/layout/vProcess5"/>
    <dgm:cxn modelId="{831D080F-EEA8-4C07-85C1-7FE5639F36D8}" type="presParOf" srcId="{DDADA32F-F7CF-4E90-A0B8-32F836EF7A5D}" destId="{9041A1AF-DE91-4B4B-A4E5-901F75D64B62}" srcOrd="9" destOrd="0" presId="urn:microsoft.com/office/officeart/2005/8/layout/vProcess5"/>
    <dgm:cxn modelId="{66E3AB52-C0E0-4035-8F51-F6ECA63B1653}" type="presParOf" srcId="{DDADA32F-F7CF-4E90-A0B8-32F836EF7A5D}" destId="{70A05689-643E-4BF6-9147-300F1320D4CE}" srcOrd="10" destOrd="0" presId="urn:microsoft.com/office/officeart/2005/8/layout/vProcess5"/>
    <dgm:cxn modelId="{E593E622-7190-41A6-868A-6D0AAD2EEDE4}" type="presParOf" srcId="{DDADA32F-F7CF-4E90-A0B8-32F836EF7A5D}" destId="{BBDE8B8C-1E67-4257-BFCB-1673C26835C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47B6D-E1DB-453C-8B12-192BDE14FAAA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</dgm:pt>
    <dgm:pt modelId="{086C88C9-64EC-458C-8313-B6ACFEE5997F}">
      <dgm:prSet phldrT="[Text]"/>
      <dgm:spPr/>
      <dgm:t>
        <a:bodyPr/>
        <a:lstStyle/>
        <a:p>
          <a:r>
            <a:rPr lang="de-DE" dirty="0" smtClean="0">
              <a:latin typeface="+mj-lt"/>
            </a:rPr>
            <a:t>ILS entsperrt Sicherheitskarte</a:t>
          </a:r>
          <a:endParaRPr lang="de-DE" dirty="0">
            <a:latin typeface="+mj-lt"/>
          </a:endParaRPr>
        </a:p>
      </dgm:t>
    </dgm:pt>
    <dgm:pt modelId="{BE647764-B339-40F0-B156-9AF24FB575B6}" type="parTrans" cxnId="{D4B3617B-BA7F-4B40-A84B-0AD2EA503461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9B8077F7-BB8D-44F3-BDB2-B9D701B58A7A}" type="sibTrans" cxnId="{D4B3617B-BA7F-4B40-A84B-0AD2EA503461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AF6E8CCA-CC0E-4465-A341-6614F7B5F449}">
      <dgm:prSet phldrT="[Text]"/>
      <dgm:spPr/>
      <dgm:t>
        <a:bodyPr/>
        <a:lstStyle/>
        <a:p>
          <a:r>
            <a:rPr lang="de-DE" dirty="0" smtClean="0">
              <a:latin typeface="+mj-lt"/>
            </a:rPr>
            <a:t>ILS anrufen unter 08141/22 700 600</a:t>
          </a:r>
          <a:endParaRPr lang="de-DE" dirty="0">
            <a:latin typeface="+mj-lt"/>
          </a:endParaRPr>
        </a:p>
      </dgm:t>
    </dgm:pt>
    <dgm:pt modelId="{4AD82D6D-1C25-44B7-971B-60428355F958}" type="parTrans" cxnId="{98A19FB6-A9BD-4534-9477-B8796CFC4E19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D6848F0C-0CAC-428C-81FC-F0167FCAF2C7}" type="sibTrans" cxnId="{98A19FB6-A9BD-4534-9477-B8796CFC4E19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BB1DFB1E-87E4-42E4-B073-3F78A1E37E49}">
      <dgm:prSet phldrT="[Text]"/>
      <dgm:spPr/>
      <dgm:t>
        <a:bodyPr/>
        <a:lstStyle/>
        <a:p>
          <a:r>
            <a:rPr lang="de-DE" dirty="0" smtClean="0">
              <a:latin typeface="+mj-lt"/>
            </a:rPr>
            <a:t>Funkgerät einschalten</a:t>
          </a:r>
          <a:endParaRPr lang="de-DE" dirty="0">
            <a:latin typeface="+mj-lt"/>
          </a:endParaRPr>
        </a:p>
      </dgm:t>
    </dgm:pt>
    <dgm:pt modelId="{75902C3D-89FB-469F-BC21-7BC451274126}" type="parTrans" cxnId="{0495DFDF-C715-4198-B3EE-8B973FA46800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43374348-EB04-42A1-816B-B68439AF999D}" type="sibTrans" cxnId="{0495DFDF-C715-4198-B3EE-8B973FA46800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B29AB477-E89E-42BE-8738-C1EA6547C25A}">
      <dgm:prSet phldrT="[Text]"/>
      <dgm:spPr/>
      <dgm:t>
        <a:bodyPr/>
        <a:lstStyle/>
        <a:p>
          <a:r>
            <a:rPr lang="de-DE" dirty="0" smtClean="0">
              <a:latin typeface="+mj-lt"/>
            </a:rPr>
            <a:t>Status 2 drücken</a:t>
          </a:r>
          <a:endParaRPr lang="de-DE" dirty="0">
            <a:latin typeface="+mj-lt"/>
          </a:endParaRPr>
        </a:p>
      </dgm:t>
    </dgm:pt>
    <dgm:pt modelId="{4CA0C8A7-73FC-4D20-91A0-57E857E7C737}" type="parTrans" cxnId="{F4019394-3117-4AE3-AEEB-D20E9F1989F6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D0B4FF48-C4D5-409C-A03A-7E29A6E08FF0}" type="sibTrans" cxnId="{F4019394-3117-4AE3-AEEB-D20E9F1989F6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31CD42A8-985A-47E4-A94B-814256E07FD8}">
      <dgm:prSet phldrT="[Text]"/>
      <dgm:spPr/>
      <dgm:t>
        <a:bodyPr/>
        <a:lstStyle/>
        <a:p>
          <a:r>
            <a:rPr lang="de-DE" dirty="0" smtClean="0">
              <a:latin typeface="+mj-lt"/>
            </a:rPr>
            <a:t>Gerät wird beim einbuchen ins Netz entsperrt</a:t>
          </a:r>
          <a:endParaRPr lang="de-DE" dirty="0">
            <a:latin typeface="+mj-lt"/>
          </a:endParaRPr>
        </a:p>
      </dgm:t>
    </dgm:pt>
    <dgm:pt modelId="{D809E0C9-E696-48B7-B873-F737B022DE1B}" type="parTrans" cxnId="{8F7630B6-E54F-4AB3-921D-3476D23B0BB4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28C7F5D6-EC47-4021-B72B-1E1AD8642DDE}" type="sibTrans" cxnId="{8F7630B6-E54F-4AB3-921D-3476D23B0BB4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F233A225-65BE-42E7-9423-E0F997B60CAA}">
      <dgm:prSet phldrT="[Text]"/>
      <dgm:spPr/>
      <dgm:t>
        <a:bodyPr/>
        <a:lstStyle/>
        <a:p>
          <a:r>
            <a:rPr lang="de-DE" dirty="0" smtClean="0">
              <a:latin typeface="+mj-lt"/>
            </a:rPr>
            <a:t>Gerät ist wieder Einsatzbereit, HRT wieder ins Fahrzeug </a:t>
          </a:r>
          <a:endParaRPr lang="de-DE" dirty="0">
            <a:latin typeface="+mj-lt"/>
          </a:endParaRPr>
        </a:p>
      </dgm:t>
    </dgm:pt>
    <dgm:pt modelId="{438E8A78-A9E8-4228-A035-FC680868696E}" type="parTrans" cxnId="{49E664DD-73ED-47BA-8758-1A47CA1A4384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41005B62-ADD4-40AB-B2DF-DD4E17882EE0}" type="sibTrans" cxnId="{49E664DD-73ED-47BA-8758-1A47CA1A4384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DDADA32F-F7CF-4E90-A0B8-32F836EF7A5D}" type="pres">
      <dgm:prSet presAssocID="{FDF47B6D-E1DB-453C-8B12-192BDE14FAAA}" presName="outerComposite" presStyleCnt="0">
        <dgm:presLayoutVars>
          <dgm:chMax val="5"/>
          <dgm:dir/>
          <dgm:resizeHandles val="exact"/>
        </dgm:presLayoutVars>
      </dgm:prSet>
      <dgm:spPr/>
    </dgm:pt>
    <dgm:pt modelId="{0E6D794D-84D1-4EB8-A240-DBDE51138EF8}" type="pres">
      <dgm:prSet presAssocID="{FDF47B6D-E1DB-453C-8B12-192BDE14FAAA}" presName="dummyMaxCanvas" presStyleCnt="0">
        <dgm:presLayoutVars/>
      </dgm:prSet>
      <dgm:spPr/>
    </dgm:pt>
    <dgm:pt modelId="{D0B08387-2CF9-482B-9AEE-2EBD1F8D4D28}" type="pres">
      <dgm:prSet presAssocID="{FDF47B6D-E1DB-453C-8B12-192BDE14FAAA}" presName="FourNodes_1" presStyleLbl="node1" presStyleIdx="0" presStyleCnt="4" custLinFactNeighborX="-26860" custLinFactNeighborY="-75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1B1814-1133-4857-8FA7-6DCC8C88FF1B}" type="pres">
      <dgm:prSet presAssocID="{FDF47B6D-E1DB-453C-8B12-192BDE14FAA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3F3DEE-7ADB-4EE6-B322-A00414756F67}" type="pres">
      <dgm:prSet presAssocID="{FDF47B6D-E1DB-453C-8B12-192BDE14FAA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51A986-85A4-456F-AEE6-3D71AFFFA146}" type="pres">
      <dgm:prSet presAssocID="{FDF47B6D-E1DB-453C-8B12-192BDE14FAA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FDCC13-DEA9-4DB1-BAD4-60DD90D4ABF2}" type="pres">
      <dgm:prSet presAssocID="{FDF47B6D-E1DB-453C-8B12-192BDE14FAA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53E7DB-20C7-40AE-AAC5-EC376F020CBA}" type="pres">
      <dgm:prSet presAssocID="{FDF47B6D-E1DB-453C-8B12-192BDE14FAA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9E4ED5-2D02-4363-93B3-31A7B25EF439}" type="pres">
      <dgm:prSet presAssocID="{FDF47B6D-E1DB-453C-8B12-192BDE14FAA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0074B1-6DD8-44BD-AE91-29F526D5F9A7}" type="pres">
      <dgm:prSet presAssocID="{FDF47B6D-E1DB-453C-8B12-192BDE14FAA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41A1AF-DE91-4B4B-A4E5-901F75D64B62}" type="pres">
      <dgm:prSet presAssocID="{FDF47B6D-E1DB-453C-8B12-192BDE14FAA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A05689-643E-4BF6-9147-300F1320D4CE}" type="pres">
      <dgm:prSet presAssocID="{FDF47B6D-E1DB-453C-8B12-192BDE14FAA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E8B8C-1E67-4257-BFCB-1673C26835C2}" type="pres">
      <dgm:prSet presAssocID="{FDF47B6D-E1DB-453C-8B12-192BDE14FAA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602640B-9A37-4A81-8F0E-4251BA780EA4}" type="presOf" srcId="{B29AB477-E89E-42BE-8738-C1EA6547C25A}" destId="{E351A986-85A4-456F-AEE6-3D71AFFFA146}" srcOrd="0" destOrd="0" presId="urn:microsoft.com/office/officeart/2005/8/layout/vProcess5"/>
    <dgm:cxn modelId="{F4019394-3117-4AE3-AEEB-D20E9F1989F6}" srcId="{FDF47B6D-E1DB-453C-8B12-192BDE14FAAA}" destId="{B29AB477-E89E-42BE-8738-C1EA6547C25A}" srcOrd="3" destOrd="0" parTransId="{4CA0C8A7-73FC-4D20-91A0-57E857E7C737}" sibTransId="{D0B4FF48-C4D5-409C-A03A-7E29A6E08FF0}"/>
    <dgm:cxn modelId="{98A19FB6-A9BD-4534-9477-B8796CFC4E19}" srcId="{FDF47B6D-E1DB-453C-8B12-192BDE14FAAA}" destId="{AF6E8CCA-CC0E-4465-A341-6614F7B5F449}" srcOrd="0" destOrd="0" parTransId="{4AD82D6D-1C25-44B7-971B-60428355F958}" sibTransId="{D6848F0C-0CAC-428C-81FC-F0167FCAF2C7}"/>
    <dgm:cxn modelId="{6D0790E1-D58B-4D3F-926E-F298C4B529AF}" type="presOf" srcId="{AF6E8CCA-CC0E-4465-A341-6614F7B5F449}" destId="{D0B08387-2CF9-482B-9AEE-2EBD1F8D4D28}" srcOrd="0" destOrd="0" presId="urn:microsoft.com/office/officeart/2005/8/layout/vProcess5"/>
    <dgm:cxn modelId="{49E664DD-73ED-47BA-8758-1A47CA1A4384}" srcId="{B29AB477-E89E-42BE-8738-C1EA6547C25A}" destId="{F233A225-65BE-42E7-9423-E0F997B60CAA}" srcOrd="0" destOrd="0" parTransId="{438E8A78-A9E8-4228-A035-FC680868696E}" sibTransId="{41005B62-ADD4-40AB-B2DF-DD4E17882EE0}"/>
    <dgm:cxn modelId="{5898F5B6-AF6E-46FD-9EE3-3DBCEBC624ED}" type="presOf" srcId="{9B8077F7-BB8D-44F3-BDB2-B9D701B58A7A}" destId="{1D53E7DB-20C7-40AE-AAC5-EC376F020CBA}" srcOrd="0" destOrd="0" presId="urn:microsoft.com/office/officeart/2005/8/layout/vProcess5"/>
    <dgm:cxn modelId="{28DC7689-7AF7-4511-9614-9DB320568226}" type="presOf" srcId="{AF6E8CCA-CC0E-4465-A341-6614F7B5F449}" destId="{9C0074B1-6DD8-44BD-AE91-29F526D5F9A7}" srcOrd="1" destOrd="0" presId="urn:microsoft.com/office/officeart/2005/8/layout/vProcess5"/>
    <dgm:cxn modelId="{25804576-811E-4F28-ADA4-DEDB87856A7F}" type="presOf" srcId="{BB1DFB1E-87E4-42E4-B073-3F78A1E37E49}" destId="{70A05689-643E-4BF6-9147-300F1320D4CE}" srcOrd="1" destOrd="0" presId="urn:microsoft.com/office/officeart/2005/8/layout/vProcess5"/>
    <dgm:cxn modelId="{F19008A9-6560-4CBC-A301-8706832FE6AC}" type="presOf" srcId="{BB1DFB1E-87E4-42E4-B073-3F78A1E37E49}" destId="{EF3F3DEE-7ADB-4EE6-B322-A00414756F67}" srcOrd="0" destOrd="0" presId="urn:microsoft.com/office/officeart/2005/8/layout/vProcess5"/>
    <dgm:cxn modelId="{517BA8C4-FB91-45B5-A45F-C077BA30EA8B}" type="presOf" srcId="{086C88C9-64EC-458C-8313-B6ACFEE5997F}" destId="{9041A1AF-DE91-4B4B-A4E5-901F75D64B62}" srcOrd="1" destOrd="0" presId="urn:microsoft.com/office/officeart/2005/8/layout/vProcess5"/>
    <dgm:cxn modelId="{BD2DCE6F-9FF7-4B6E-A2C7-16C0915D9244}" type="presOf" srcId="{31CD42A8-985A-47E4-A94B-814256E07FD8}" destId="{70A05689-643E-4BF6-9147-300F1320D4CE}" srcOrd="1" destOrd="1" presId="urn:microsoft.com/office/officeart/2005/8/layout/vProcess5"/>
    <dgm:cxn modelId="{D2D14FE2-4936-470D-B94D-F422AE919C84}" type="presOf" srcId="{B29AB477-E89E-42BE-8738-C1EA6547C25A}" destId="{BBDE8B8C-1E67-4257-BFCB-1673C26835C2}" srcOrd="1" destOrd="0" presId="urn:microsoft.com/office/officeart/2005/8/layout/vProcess5"/>
    <dgm:cxn modelId="{881A7515-02E4-4B52-A143-C12F18A2CFF3}" type="presOf" srcId="{F233A225-65BE-42E7-9423-E0F997B60CAA}" destId="{E351A986-85A4-456F-AEE6-3D71AFFFA146}" srcOrd="0" destOrd="1" presId="urn:microsoft.com/office/officeart/2005/8/layout/vProcess5"/>
    <dgm:cxn modelId="{A40D7AD8-FA1F-4FB6-A7B8-3A6C30523597}" type="presOf" srcId="{31CD42A8-985A-47E4-A94B-814256E07FD8}" destId="{EF3F3DEE-7ADB-4EE6-B322-A00414756F67}" srcOrd="0" destOrd="1" presId="urn:microsoft.com/office/officeart/2005/8/layout/vProcess5"/>
    <dgm:cxn modelId="{8F7630B6-E54F-4AB3-921D-3476D23B0BB4}" srcId="{BB1DFB1E-87E4-42E4-B073-3F78A1E37E49}" destId="{31CD42A8-985A-47E4-A94B-814256E07FD8}" srcOrd="0" destOrd="0" parTransId="{D809E0C9-E696-48B7-B873-F737B022DE1B}" sibTransId="{28C7F5D6-EC47-4021-B72B-1E1AD8642DDE}"/>
    <dgm:cxn modelId="{0495DFDF-C715-4198-B3EE-8B973FA46800}" srcId="{FDF47B6D-E1DB-453C-8B12-192BDE14FAAA}" destId="{BB1DFB1E-87E4-42E4-B073-3F78A1E37E49}" srcOrd="2" destOrd="0" parTransId="{75902C3D-89FB-469F-BC21-7BC451274126}" sibTransId="{43374348-EB04-42A1-816B-B68439AF999D}"/>
    <dgm:cxn modelId="{0F049738-50D7-48D7-A4C6-4FF31EE7E054}" type="presOf" srcId="{FDF47B6D-E1DB-453C-8B12-192BDE14FAAA}" destId="{DDADA32F-F7CF-4E90-A0B8-32F836EF7A5D}" srcOrd="0" destOrd="0" presId="urn:microsoft.com/office/officeart/2005/8/layout/vProcess5"/>
    <dgm:cxn modelId="{6102ADA0-1F57-480D-92AF-67A2E86048C7}" type="presOf" srcId="{43374348-EB04-42A1-816B-B68439AF999D}" destId="{CD9E4ED5-2D02-4363-93B3-31A7B25EF439}" srcOrd="0" destOrd="0" presId="urn:microsoft.com/office/officeart/2005/8/layout/vProcess5"/>
    <dgm:cxn modelId="{024CE87F-7332-4A44-BC3E-9B227A78BE83}" type="presOf" srcId="{D6848F0C-0CAC-428C-81FC-F0167FCAF2C7}" destId="{EBFDCC13-DEA9-4DB1-BAD4-60DD90D4ABF2}" srcOrd="0" destOrd="0" presId="urn:microsoft.com/office/officeart/2005/8/layout/vProcess5"/>
    <dgm:cxn modelId="{DA10629F-350E-4B9B-B54C-B40FE2A1BD7E}" type="presOf" srcId="{F233A225-65BE-42E7-9423-E0F997B60CAA}" destId="{BBDE8B8C-1E67-4257-BFCB-1673C26835C2}" srcOrd="1" destOrd="1" presId="urn:microsoft.com/office/officeart/2005/8/layout/vProcess5"/>
    <dgm:cxn modelId="{73095D13-AFAF-4115-9402-8479CEC9034F}" type="presOf" srcId="{086C88C9-64EC-458C-8313-B6ACFEE5997F}" destId="{BB1B1814-1133-4857-8FA7-6DCC8C88FF1B}" srcOrd="0" destOrd="0" presId="urn:microsoft.com/office/officeart/2005/8/layout/vProcess5"/>
    <dgm:cxn modelId="{D4B3617B-BA7F-4B40-A84B-0AD2EA503461}" srcId="{FDF47B6D-E1DB-453C-8B12-192BDE14FAAA}" destId="{086C88C9-64EC-458C-8313-B6ACFEE5997F}" srcOrd="1" destOrd="0" parTransId="{BE647764-B339-40F0-B156-9AF24FB575B6}" sibTransId="{9B8077F7-BB8D-44F3-BDB2-B9D701B58A7A}"/>
    <dgm:cxn modelId="{D4E20337-0973-4B91-8D2C-018305A60582}" type="presParOf" srcId="{DDADA32F-F7CF-4E90-A0B8-32F836EF7A5D}" destId="{0E6D794D-84D1-4EB8-A240-DBDE51138EF8}" srcOrd="0" destOrd="0" presId="urn:microsoft.com/office/officeart/2005/8/layout/vProcess5"/>
    <dgm:cxn modelId="{DFA433D4-358A-4F26-8FAF-6E854C4E8122}" type="presParOf" srcId="{DDADA32F-F7CF-4E90-A0B8-32F836EF7A5D}" destId="{D0B08387-2CF9-482B-9AEE-2EBD1F8D4D28}" srcOrd="1" destOrd="0" presId="urn:microsoft.com/office/officeart/2005/8/layout/vProcess5"/>
    <dgm:cxn modelId="{4F739D5A-37C9-403F-9AB6-5C5D9B7D06FC}" type="presParOf" srcId="{DDADA32F-F7CF-4E90-A0B8-32F836EF7A5D}" destId="{BB1B1814-1133-4857-8FA7-6DCC8C88FF1B}" srcOrd="2" destOrd="0" presId="urn:microsoft.com/office/officeart/2005/8/layout/vProcess5"/>
    <dgm:cxn modelId="{B2070A26-CC4B-4F95-870A-9CE75813D614}" type="presParOf" srcId="{DDADA32F-F7CF-4E90-A0B8-32F836EF7A5D}" destId="{EF3F3DEE-7ADB-4EE6-B322-A00414756F67}" srcOrd="3" destOrd="0" presId="urn:microsoft.com/office/officeart/2005/8/layout/vProcess5"/>
    <dgm:cxn modelId="{760B8088-01BE-46D0-9FFD-77B33419C9A5}" type="presParOf" srcId="{DDADA32F-F7CF-4E90-A0B8-32F836EF7A5D}" destId="{E351A986-85A4-456F-AEE6-3D71AFFFA146}" srcOrd="4" destOrd="0" presId="urn:microsoft.com/office/officeart/2005/8/layout/vProcess5"/>
    <dgm:cxn modelId="{86D3CC44-275E-4A58-A0B2-9E5CE8C7DCD1}" type="presParOf" srcId="{DDADA32F-F7CF-4E90-A0B8-32F836EF7A5D}" destId="{EBFDCC13-DEA9-4DB1-BAD4-60DD90D4ABF2}" srcOrd="5" destOrd="0" presId="urn:microsoft.com/office/officeart/2005/8/layout/vProcess5"/>
    <dgm:cxn modelId="{DC77DCB0-5C22-4DC9-A4E1-E0959E3507C9}" type="presParOf" srcId="{DDADA32F-F7CF-4E90-A0B8-32F836EF7A5D}" destId="{1D53E7DB-20C7-40AE-AAC5-EC376F020CBA}" srcOrd="6" destOrd="0" presId="urn:microsoft.com/office/officeart/2005/8/layout/vProcess5"/>
    <dgm:cxn modelId="{653C7D80-1D89-4168-9D53-0E276736D376}" type="presParOf" srcId="{DDADA32F-F7CF-4E90-A0B8-32F836EF7A5D}" destId="{CD9E4ED5-2D02-4363-93B3-31A7B25EF439}" srcOrd="7" destOrd="0" presId="urn:microsoft.com/office/officeart/2005/8/layout/vProcess5"/>
    <dgm:cxn modelId="{9A2CAF38-B1ED-4A01-AD55-ECF92B115F9E}" type="presParOf" srcId="{DDADA32F-F7CF-4E90-A0B8-32F836EF7A5D}" destId="{9C0074B1-6DD8-44BD-AE91-29F526D5F9A7}" srcOrd="8" destOrd="0" presId="urn:microsoft.com/office/officeart/2005/8/layout/vProcess5"/>
    <dgm:cxn modelId="{8AB3E346-A106-45EC-8E62-D40D013948EE}" type="presParOf" srcId="{DDADA32F-F7CF-4E90-A0B8-32F836EF7A5D}" destId="{9041A1AF-DE91-4B4B-A4E5-901F75D64B62}" srcOrd="9" destOrd="0" presId="urn:microsoft.com/office/officeart/2005/8/layout/vProcess5"/>
    <dgm:cxn modelId="{B9241C35-C9BD-4307-BAEA-9FC4F24F9DB4}" type="presParOf" srcId="{DDADA32F-F7CF-4E90-A0B8-32F836EF7A5D}" destId="{70A05689-643E-4BF6-9147-300F1320D4CE}" srcOrd="10" destOrd="0" presId="urn:microsoft.com/office/officeart/2005/8/layout/vProcess5"/>
    <dgm:cxn modelId="{518ACC62-536A-49A9-93DF-28FC1F9BB658}" type="presParOf" srcId="{DDADA32F-F7CF-4E90-A0B8-32F836EF7A5D}" destId="{BBDE8B8C-1E67-4257-BFCB-1673C26835C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F47B6D-E1DB-453C-8B12-192BDE14FAAA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</dgm:pt>
    <dgm:pt modelId="{086C88C9-64EC-458C-8313-B6ACFEE5997F}">
      <dgm:prSet phldrT="[Text]"/>
      <dgm:spPr/>
      <dgm:t>
        <a:bodyPr/>
        <a:lstStyle/>
        <a:p>
          <a:r>
            <a:rPr lang="de-DE" dirty="0" smtClean="0">
              <a:latin typeface="+mj-lt"/>
              <a:ea typeface="+mj-ea"/>
              <a:cs typeface="+mj-cs"/>
              <a:sym typeface="Arial"/>
            </a:rPr>
            <a:t>ILS/TTB unter </a:t>
          </a:r>
          <a:r>
            <a:rPr lang="de-DE" b="1" dirty="0" smtClean="0">
              <a:latin typeface="+mj-lt"/>
              <a:ea typeface="+mj-ea"/>
              <a:cs typeface="+mj-cs"/>
              <a:sym typeface="Arial"/>
            </a:rPr>
            <a:t>08141/22 700 600 </a:t>
          </a:r>
          <a:r>
            <a:rPr lang="de-DE" dirty="0" smtClean="0">
              <a:latin typeface="+mj-lt"/>
              <a:ea typeface="+mj-ea"/>
              <a:cs typeface="+mj-cs"/>
              <a:sym typeface="Arial"/>
            </a:rPr>
            <a:t>informieren</a:t>
          </a:r>
          <a:endParaRPr lang="de-DE" dirty="0">
            <a:latin typeface="+mj-lt"/>
          </a:endParaRPr>
        </a:p>
      </dgm:t>
    </dgm:pt>
    <dgm:pt modelId="{BE647764-B339-40F0-B156-9AF24FB575B6}" type="parTrans" cxnId="{D4B3617B-BA7F-4B40-A84B-0AD2EA503461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9B8077F7-BB8D-44F3-BDB2-B9D701B58A7A}" type="sibTrans" cxnId="{D4B3617B-BA7F-4B40-A84B-0AD2EA503461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AF6E8CCA-CC0E-4465-A341-6614F7B5F449}">
      <dgm:prSet phldrT="[Text]"/>
      <dgm:spPr/>
      <dgm:t>
        <a:bodyPr/>
        <a:lstStyle/>
        <a:p>
          <a:r>
            <a:rPr lang="de-DE" dirty="0" smtClean="0">
              <a:latin typeface="+mj-lt"/>
            </a:rPr>
            <a:t>Unmittelbar bei der zuständigen </a:t>
          </a:r>
          <a:r>
            <a:rPr lang="de-DE" dirty="0" smtClean="0">
              <a:latin typeface="+mj-lt"/>
              <a:ea typeface="+mj-ea"/>
              <a:cs typeface="+mj-cs"/>
              <a:sym typeface="Arial"/>
            </a:rPr>
            <a:t>Polizeidienststelle </a:t>
          </a:r>
          <a:r>
            <a:rPr lang="de-DE" dirty="0" smtClean="0">
              <a:latin typeface="+mj-lt"/>
            </a:rPr>
            <a:t>melden</a:t>
          </a:r>
          <a:endParaRPr lang="de-DE" dirty="0">
            <a:latin typeface="+mj-lt"/>
          </a:endParaRPr>
        </a:p>
      </dgm:t>
    </dgm:pt>
    <dgm:pt modelId="{4AD82D6D-1C25-44B7-971B-60428355F958}" type="parTrans" cxnId="{98A19FB6-A9BD-4534-9477-B8796CFC4E19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D6848F0C-0CAC-428C-81FC-F0167FCAF2C7}" type="sibTrans" cxnId="{98A19FB6-A9BD-4534-9477-B8796CFC4E19}">
      <dgm:prSet/>
      <dgm:spPr/>
      <dgm:t>
        <a:bodyPr/>
        <a:lstStyle/>
        <a:p>
          <a:endParaRPr lang="de-DE">
            <a:latin typeface="+mj-lt"/>
          </a:endParaRPr>
        </a:p>
      </dgm:t>
    </dgm:pt>
    <dgm:pt modelId="{DDADA32F-F7CF-4E90-A0B8-32F836EF7A5D}" type="pres">
      <dgm:prSet presAssocID="{FDF47B6D-E1DB-453C-8B12-192BDE14FAAA}" presName="outerComposite" presStyleCnt="0">
        <dgm:presLayoutVars>
          <dgm:chMax val="5"/>
          <dgm:dir/>
          <dgm:resizeHandles val="exact"/>
        </dgm:presLayoutVars>
      </dgm:prSet>
      <dgm:spPr/>
    </dgm:pt>
    <dgm:pt modelId="{0E6D794D-84D1-4EB8-A240-DBDE51138EF8}" type="pres">
      <dgm:prSet presAssocID="{FDF47B6D-E1DB-453C-8B12-192BDE14FAAA}" presName="dummyMaxCanvas" presStyleCnt="0">
        <dgm:presLayoutVars/>
      </dgm:prSet>
      <dgm:spPr/>
    </dgm:pt>
    <dgm:pt modelId="{3A642988-4661-44D3-844B-1FD1DD3733C3}" type="pres">
      <dgm:prSet presAssocID="{FDF47B6D-E1DB-453C-8B12-192BDE14FAAA}" presName="TwoNodes_1" presStyleLbl="node1" presStyleIdx="0" presStyleCnt="2" custLinFactNeighborX="-1954" custLinFactNeighborY="-82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D2F33ED-042C-4547-A4C8-4366B48F95BB}" type="pres">
      <dgm:prSet presAssocID="{FDF47B6D-E1DB-453C-8B12-192BDE14FAAA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31693D-0186-4652-A5CF-A9C43BF901D1}" type="pres">
      <dgm:prSet presAssocID="{FDF47B6D-E1DB-453C-8B12-192BDE14FAAA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5A001B-6472-4B43-989E-BEB6ACA2E35D}" type="pres">
      <dgm:prSet presAssocID="{FDF47B6D-E1DB-453C-8B12-192BDE14FAA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0EA7AA7-13B3-4B32-9F6D-B934A678B2EF}" type="pres">
      <dgm:prSet presAssocID="{FDF47B6D-E1DB-453C-8B12-192BDE14FAA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0C1CA50-704E-4A4E-979F-81366C2D4C53}" type="presOf" srcId="{D6848F0C-0CAC-428C-81FC-F0167FCAF2C7}" destId="{C531693D-0186-4652-A5CF-A9C43BF901D1}" srcOrd="0" destOrd="0" presId="urn:microsoft.com/office/officeart/2005/8/layout/vProcess5"/>
    <dgm:cxn modelId="{98A19FB6-A9BD-4534-9477-B8796CFC4E19}" srcId="{FDF47B6D-E1DB-453C-8B12-192BDE14FAAA}" destId="{AF6E8CCA-CC0E-4465-A341-6614F7B5F449}" srcOrd="0" destOrd="0" parTransId="{4AD82D6D-1C25-44B7-971B-60428355F958}" sibTransId="{D6848F0C-0CAC-428C-81FC-F0167FCAF2C7}"/>
    <dgm:cxn modelId="{0BE8CBD6-9902-494B-B1D2-05B56BAB3FF0}" type="presOf" srcId="{086C88C9-64EC-458C-8313-B6ACFEE5997F}" destId="{2D2F33ED-042C-4547-A4C8-4366B48F95BB}" srcOrd="0" destOrd="0" presId="urn:microsoft.com/office/officeart/2005/8/layout/vProcess5"/>
    <dgm:cxn modelId="{5E7C25F9-F61F-4866-8581-234129369D82}" type="presOf" srcId="{FDF47B6D-E1DB-453C-8B12-192BDE14FAAA}" destId="{DDADA32F-F7CF-4E90-A0B8-32F836EF7A5D}" srcOrd="0" destOrd="0" presId="urn:microsoft.com/office/officeart/2005/8/layout/vProcess5"/>
    <dgm:cxn modelId="{5E82E36C-4E2B-44E6-8831-580FF79321CF}" type="presOf" srcId="{AF6E8CCA-CC0E-4465-A341-6614F7B5F449}" destId="{C25A001B-6472-4B43-989E-BEB6ACA2E35D}" srcOrd="1" destOrd="0" presId="urn:microsoft.com/office/officeart/2005/8/layout/vProcess5"/>
    <dgm:cxn modelId="{F5CBAB7A-FEBF-492D-89F6-C02DF2D417EF}" type="presOf" srcId="{AF6E8CCA-CC0E-4465-A341-6614F7B5F449}" destId="{3A642988-4661-44D3-844B-1FD1DD3733C3}" srcOrd="0" destOrd="0" presId="urn:microsoft.com/office/officeart/2005/8/layout/vProcess5"/>
    <dgm:cxn modelId="{A83A3F0E-957D-41F4-8681-E88C2AD999D3}" type="presOf" srcId="{086C88C9-64EC-458C-8313-B6ACFEE5997F}" destId="{10EA7AA7-13B3-4B32-9F6D-B934A678B2EF}" srcOrd="1" destOrd="0" presId="urn:microsoft.com/office/officeart/2005/8/layout/vProcess5"/>
    <dgm:cxn modelId="{D4B3617B-BA7F-4B40-A84B-0AD2EA503461}" srcId="{FDF47B6D-E1DB-453C-8B12-192BDE14FAAA}" destId="{086C88C9-64EC-458C-8313-B6ACFEE5997F}" srcOrd="1" destOrd="0" parTransId="{BE647764-B339-40F0-B156-9AF24FB575B6}" sibTransId="{9B8077F7-BB8D-44F3-BDB2-B9D701B58A7A}"/>
    <dgm:cxn modelId="{0BAB3963-53FE-47B6-A61C-CD2276057D79}" type="presParOf" srcId="{DDADA32F-F7CF-4E90-A0B8-32F836EF7A5D}" destId="{0E6D794D-84D1-4EB8-A240-DBDE51138EF8}" srcOrd="0" destOrd="0" presId="urn:microsoft.com/office/officeart/2005/8/layout/vProcess5"/>
    <dgm:cxn modelId="{7881B4FB-B0E2-4154-91DE-E5CC21A1EC0A}" type="presParOf" srcId="{DDADA32F-F7CF-4E90-A0B8-32F836EF7A5D}" destId="{3A642988-4661-44D3-844B-1FD1DD3733C3}" srcOrd="1" destOrd="0" presId="urn:microsoft.com/office/officeart/2005/8/layout/vProcess5"/>
    <dgm:cxn modelId="{0850EABE-1109-4E3B-9CCE-303BC38BEA3F}" type="presParOf" srcId="{DDADA32F-F7CF-4E90-A0B8-32F836EF7A5D}" destId="{2D2F33ED-042C-4547-A4C8-4366B48F95BB}" srcOrd="2" destOrd="0" presId="urn:microsoft.com/office/officeart/2005/8/layout/vProcess5"/>
    <dgm:cxn modelId="{09AB5A21-10E2-41D6-8938-5A48C365A79E}" type="presParOf" srcId="{DDADA32F-F7CF-4E90-A0B8-32F836EF7A5D}" destId="{C531693D-0186-4652-A5CF-A9C43BF901D1}" srcOrd="3" destOrd="0" presId="urn:microsoft.com/office/officeart/2005/8/layout/vProcess5"/>
    <dgm:cxn modelId="{5B798286-4FDF-4024-A3FB-D0904E2D3C16}" type="presParOf" srcId="{DDADA32F-F7CF-4E90-A0B8-32F836EF7A5D}" destId="{C25A001B-6472-4B43-989E-BEB6ACA2E35D}" srcOrd="4" destOrd="0" presId="urn:microsoft.com/office/officeart/2005/8/layout/vProcess5"/>
    <dgm:cxn modelId="{C0A37E70-E843-4473-881F-A4671E5F6ABF}" type="presParOf" srcId="{DDADA32F-F7CF-4E90-A0B8-32F836EF7A5D}" destId="{10EA7AA7-13B3-4B32-9F6D-B934A678B2E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B08387-2CF9-482B-9AEE-2EBD1F8D4D28}">
      <dsp:nvSpPr>
        <dsp:cNvPr id="0" name=""/>
        <dsp:cNvSpPr/>
      </dsp:nvSpPr>
      <dsp:spPr>
        <a:xfrm>
          <a:off x="0" y="0"/>
          <a:ext cx="6970374" cy="950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latin typeface="+mj-lt"/>
            </a:rPr>
            <a:t>Temporäre Sperre per Mail / Fax</a:t>
          </a:r>
          <a:endParaRPr lang="de-DE" sz="2400" kern="1200" dirty="0">
            <a:latin typeface="+mj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latin typeface="+mj-lt"/>
            </a:rPr>
            <a:t>ISSI der Karte, Funkrufname, Grund&amp;Dauer</a:t>
          </a:r>
          <a:endParaRPr lang="de-DE" sz="1900" kern="1200" dirty="0">
            <a:latin typeface="+mj-lt"/>
          </a:endParaRPr>
        </a:p>
      </dsp:txBody>
      <dsp:txXfrm>
        <a:off x="0" y="0"/>
        <a:ext cx="5920065" cy="950505"/>
      </dsp:txXfrm>
    </dsp:sp>
    <dsp:sp modelId="{BB1B1814-1133-4857-8FA7-6DCC8C88FF1B}">
      <dsp:nvSpPr>
        <dsp:cNvPr id="0" name=""/>
        <dsp:cNvSpPr/>
      </dsp:nvSpPr>
      <dsp:spPr>
        <a:xfrm>
          <a:off x="583768" y="1123324"/>
          <a:ext cx="6970374" cy="950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latin typeface="+mj-lt"/>
            </a:rPr>
            <a:t>HRT aus dem Fahrzeug</a:t>
          </a:r>
          <a:endParaRPr lang="de-DE" sz="2400" kern="1200" dirty="0">
            <a:latin typeface="+mj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latin typeface="+mj-lt"/>
            </a:rPr>
            <a:t>Sicher verwahren</a:t>
          </a:r>
          <a:endParaRPr lang="de-DE" sz="1900" kern="1200" dirty="0">
            <a:latin typeface="+mj-lt"/>
          </a:endParaRPr>
        </a:p>
      </dsp:txBody>
      <dsp:txXfrm>
        <a:off x="583768" y="1123324"/>
        <a:ext cx="5768776" cy="950505"/>
      </dsp:txXfrm>
    </dsp:sp>
    <dsp:sp modelId="{EF3F3DEE-7ADB-4EE6-B322-A00414756F67}">
      <dsp:nvSpPr>
        <dsp:cNvPr id="0" name=""/>
        <dsp:cNvSpPr/>
      </dsp:nvSpPr>
      <dsp:spPr>
        <a:xfrm>
          <a:off x="1158824" y="2246649"/>
          <a:ext cx="6970374" cy="950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latin typeface="+mj-lt"/>
            </a:rPr>
            <a:t>Status 6 + Status 5 &amp; ILS anfunken</a:t>
          </a:r>
          <a:endParaRPr lang="de-DE" sz="2400" kern="1200" dirty="0">
            <a:latin typeface="+mj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latin typeface="+mj-lt"/>
            </a:rPr>
            <a:t>ILS nimmt Gerät außer Betrieb</a:t>
          </a:r>
          <a:endParaRPr lang="de-DE" sz="1900" kern="1200" dirty="0">
            <a:latin typeface="+mj-lt"/>
          </a:endParaRPr>
        </a:p>
      </dsp:txBody>
      <dsp:txXfrm>
        <a:off x="1158824" y="2246649"/>
        <a:ext cx="5777489" cy="950505"/>
      </dsp:txXfrm>
    </dsp:sp>
    <dsp:sp modelId="{E351A986-85A4-456F-AEE6-3D71AFFFA146}">
      <dsp:nvSpPr>
        <dsp:cNvPr id="0" name=""/>
        <dsp:cNvSpPr/>
      </dsp:nvSpPr>
      <dsp:spPr>
        <a:xfrm>
          <a:off x="1742593" y="3369974"/>
          <a:ext cx="6970374" cy="950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latin typeface="+mj-lt"/>
            </a:rPr>
            <a:t>Funk per Hauptschalter abschalten</a:t>
          </a:r>
          <a:endParaRPr lang="de-DE" sz="2400" kern="1200" dirty="0">
            <a:latin typeface="+mj-lt"/>
          </a:endParaRPr>
        </a:p>
      </dsp:txBody>
      <dsp:txXfrm>
        <a:off x="1742593" y="3369974"/>
        <a:ext cx="5768776" cy="950505"/>
      </dsp:txXfrm>
    </dsp:sp>
    <dsp:sp modelId="{EBFDCC13-DEA9-4DB1-BAD4-60DD90D4ABF2}">
      <dsp:nvSpPr>
        <dsp:cNvPr id="0" name=""/>
        <dsp:cNvSpPr/>
      </dsp:nvSpPr>
      <dsp:spPr>
        <a:xfrm>
          <a:off x="6352545" y="728000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900" kern="1200">
            <a:latin typeface="+mj-lt"/>
          </a:endParaRPr>
        </a:p>
      </dsp:txBody>
      <dsp:txXfrm>
        <a:off x="6352545" y="728000"/>
        <a:ext cx="617828" cy="617828"/>
      </dsp:txXfrm>
    </dsp:sp>
    <dsp:sp modelId="{1D53E7DB-20C7-40AE-AAC5-EC376F020CBA}">
      <dsp:nvSpPr>
        <dsp:cNvPr id="0" name=""/>
        <dsp:cNvSpPr/>
      </dsp:nvSpPr>
      <dsp:spPr>
        <a:xfrm>
          <a:off x="6936314" y="1851325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900" kern="1200">
            <a:latin typeface="+mj-lt"/>
          </a:endParaRPr>
        </a:p>
      </dsp:txBody>
      <dsp:txXfrm>
        <a:off x="6936314" y="1851325"/>
        <a:ext cx="617828" cy="617828"/>
      </dsp:txXfrm>
    </dsp:sp>
    <dsp:sp modelId="{CD9E4ED5-2D02-4363-93B3-31A7B25EF439}">
      <dsp:nvSpPr>
        <dsp:cNvPr id="0" name=""/>
        <dsp:cNvSpPr/>
      </dsp:nvSpPr>
      <dsp:spPr>
        <a:xfrm>
          <a:off x="7511370" y="2974650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900" kern="1200">
            <a:latin typeface="+mj-lt"/>
          </a:endParaRPr>
        </a:p>
      </dsp:txBody>
      <dsp:txXfrm>
        <a:off x="7511370" y="2974650"/>
        <a:ext cx="617828" cy="6178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B08387-2CF9-482B-9AEE-2EBD1F8D4D28}">
      <dsp:nvSpPr>
        <dsp:cNvPr id="0" name=""/>
        <dsp:cNvSpPr/>
      </dsp:nvSpPr>
      <dsp:spPr>
        <a:xfrm>
          <a:off x="0" y="0"/>
          <a:ext cx="6970374" cy="950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latin typeface="+mj-lt"/>
            </a:rPr>
            <a:t>ILS anrufen unter 08141/22 700 600</a:t>
          </a:r>
          <a:endParaRPr lang="de-DE" sz="2100" kern="1200" dirty="0">
            <a:latin typeface="+mj-lt"/>
          </a:endParaRPr>
        </a:p>
      </dsp:txBody>
      <dsp:txXfrm>
        <a:off x="0" y="0"/>
        <a:ext cx="5920065" cy="950505"/>
      </dsp:txXfrm>
    </dsp:sp>
    <dsp:sp modelId="{BB1B1814-1133-4857-8FA7-6DCC8C88FF1B}">
      <dsp:nvSpPr>
        <dsp:cNvPr id="0" name=""/>
        <dsp:cNvSpPr/>
      </dsp:nvSpPr>
      <dsp:spPr>
        <a:xfrm>
          <a:off x="583768" y="1123324"/>
          <a:ext cx="6970374" cy="950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latin typeface="+mj-lt"/>
            </a:rPr>
            <a:t>ILS entsperrt Sicherheitskarte</a:t>
          </a:r>
          <a:endParaRPr lang="de-DE" sz="2100" kern="1200" dirty="0">
            <a:latin typeface="+mj-lt"/>
          </a:endParaRPr>
        </a:p>
      </dsp:txBody>
      <dsp:txXfrm>
        <a:off x="583768" y="1123324"/>
        <a:ext cx="5768776" cy="950505"/>
      </dsp:txXfrm>
    </dsp:sp>
    <dsp:sp modelId="{EF3F3DEE-7ADB-4EE6-B322-A00414756F67}">
      <dsp:nvSpPr>
        <dsp:cNvPr id="0" name=""/>
        <dsp:cNvSpPr/>
      </dsp:nvSpPr>
      <dsp:spPr>
        <a:xfrm>
          <a:off x="1158824" y="2246649"/>
          <a:ext cx="6970374" cy="950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latin typeface="+mj-lt"/>
            </a:rPr>
            <a:t>Funkgerät einschalten</a:t>
          </a:r>
          <a:endParaRPr lang="de-DE" sz="21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+mj-lt"/>
            </a:rPr>
            <a:t>Gerät wird beim einbuchen ins Netz entsperrt</a:t>
          </a:r>
          <a:endParaRPr lang="de-DE" sz="1600" kern="1200" dirty="0">
            <a:latin typeface="+mj-lt"/>
          </a:endParaRPr>
        </a:p>
      </dsp:txBody>
      <dsp:txXfrm>
        <a:off x="1158824" y="2246649"/>
        <a:ext cx="5777489" cy="950505"/>
      </dsp:txXfrm>
    </dsp:sp>
    <dsp:sp modelId="{E351A986-85A4-456F-AEE6-3D71AFFFA146}">
      <dsp:nvSpPr>
        <dsp:cNvPr id="0" name=""/>
        <dsp:cNvSpPr/>
      </dsp:nvSpPr>
      <dsp:spPr>
        <a:xfrm>
          <a:off x="1742593" y="3369974"/>
          <a:ext cx="6970374" cy="950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latin typeface="+mj-lt"/>
            </a:rPr>
            <a:t>Status 2 drücken</a:t>
          </a:r>
          <a:endParaRPr lang="de-DE" sz="21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latin typeface="+mj-lt"/>
            </a:rPr>
            <a:t>Gerät ist wieder Einsatzbereit, HRT wieder ins Fahrzeug </a:t>
          </a:r>
          <a:endParaRPr lang="de-DE" sz="1600" kern="1200" dirty="0">
            <a:latin typeface="+mj-lt"/>
          </a:endParaRPr>
        </a:p>
      </dsp:txBody>
      <dsp:txXfrm>
        <a:off x="1742593" y="3369974"/>
        <a:ext cx="5768776" cy="950505"/>
      </dsp:txXfrm>
    </dsp:sp>
    <dsp:sp modelId="{EBFDCC13-DEA9-4DB1-BAD4-60DD90D4ABF2}">
      <dsp:nvSpPr>
        <dsp:cNvPr id="0" name=""/>
        <dsp:cNvSpPr/>
      </dsp:nvSpPr>
      <dsp:spPr>
        <a:xfrm>
          <a:off x="6352545" y="728000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900" kern="1200">
            <a:latin typeface="+mj-lt"/>
          </a:endParaRPr>
        </a:p>
      </dsp:txBody>
      <dsp:txXfrm>
        <a:off x="6352545" y="728000"/>
        <a:ext cx="617828" cy="617828"/>
      </dsp:txXfrm>
    </dsp:sp>
    <dsp:sp modelId="{1D53E7DB-20C7-40AE-AAC5-EC376F020CBA}">
      <dsp:nvSpPr>
        <dsp:cNvPr id="0" name=""/>
        <dsp:cNvSpPr/>
      </dsp:nvSpPr>
      <dsp:spPr>
        <a:xfrm>
          <a:off x="6936314" y="1851325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900" kern="1200">
            <a:latin typeface="+mj-lt"/>
          </a:endParaRPr>
        </a:p>
      </dsp:txBody>
      <dsp:txXfrm>
        <a:off x="6936314" y="1851325"/>
        <a:ext cx="617828" cy="617828"/>
      </dsp:txXfrm>
    </dsp:sp>
    <dsp:sp modelId="{CD9E4ED5-2D02-4363-93B3-31A7B25EF439}">
      <dsp:nvSpPr>
        <dsp:cNvPr id="0" name=""/>
        <dsp:cNvSpPr/>
      </dsp:nvSpPr>
      <dsp:spPr>
        <a:xfrm>
          <a:off x="7511370" y="2974650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900" kern="1200">
            <a:latin typeface="+mj-lt"/>
          </a:endParaRPr>
        </a:p>
      </dsp:txBody>
      <dsp:txXfrm>
        <a:off x="7511370" y="2974650"/>
        <a:ext cx="617828" cy="6178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642988-4661-44D3-844B-1FD1DD3733C3}">
      <dsp:nvSpPr>
        <dsp:cNvPr id="0" name=""/>
        <dsp:cNvSpPr/>
      </dsp:nvSpPr>
      <dsp:spPr>
        <a:xfrm>
          <a:off x="0" y="0"/>
          <a:ext cx="7406022" cy="874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latin typeface="+mj-lt"/>
            </a:rPr>
            <a:t>Unmittelbar bei der zuständigen </a:t>
          </a:r>
          <a:r>
            <a:rPr lang="de-DE" sz="2400" kern="1200" dirty="0" smtClean="0">
              <a:latin typeface="+mj-lt"/>
              <a:ea typeface="+mj-ea"/>
              <a:cs typeface="+mj-cs"/>
              <a:sym typeface="Arial"/>
            </a:rPr>
            <a:t>Polizeidienststelle </a:t>
          </a:r>
          <a:r>
            <a:rPr lang="de-DE" sz="2400" kern="1200" dirty="0" smtClean="0">
              <a:latin typeface="+mj-lt"/>
            </a:rPr>
            <a:t>melden</a:t>
          </a:r>
          <a:endParaRPr lang="de-DE" sz="2400" kern="1200" dirty="0">
            <a:latin typeface="+mj-lt"/>
          </a:endParaRPr>
        </a:p>
      </dsp:txBody>
      <dsp:txXfrm>
        <a:off x="0" y="0"/>
        <a:ext cx="6552998" cy="874897"/>
      </dsp:txXfrm>
    </dsp:sp>
    <dsp:sp modelId="{2D2F33ED-042C-4547-A4C8-4366B48F95BB}">
      <dsp:nvSpPr>
        <dsp:cNvPr id="0" name=""/>
        <dsp:cNvSpPr/>
      </dsp:nvSpPr>
      <dsp:spPr>
        <a:xfrm>
          <a:off x="1306945" y="1069318"/>
          <a:ext cx="7406022" cy="874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latin typeface="+mj-lt"/>
              <a:ea typeface="+mj-ea"/>
              <a:cs typeface="+mj-cs"/>
              <a:sym typeface="Arial"/>
            </a:rPr>
            <a:t>ILS/TTB unter </a:t>
          </a:r>
          <a:r>
            <a:rPr lang="de-DE" sz="2400" b="1" kern="1200" dirty="0" smtClean="0">
              <a:latin typeface="+mj-lt"/>
              <a:ea typeface="+mj-ea"/>
              <a:cs typeface="+mj-cs"/>
              <a:sym typeface="Arial"/>
            </a:rPr>
            <a:t>08141/22 700 600 </a:t>
          </a:r>
          <a:r>
            <a:rPr lang="de-DE" sz="2400" kern="1200" dirty="0" smtClean="0">
              <a:latin typeface="+mj-lt"/>
              <a:ea typeface="+mj-ea"/>
              <a:cs typeface="+mj-cs"/>
              <a:sym typeface="Arial"/>
            </a:rPr>
            <a:t>informieren</a:t>
          </a:r>
          <a:endParaRPr lang="de-DE" sz="2400" kern="1200" dirty="0">
            <a:latin typeface="+mj-lt"/>
          </a:endParaRPr>
        </a:p>
      </dsp:txBody>
      <dsp:txXfrm>
        <a:off x="1306945" y="1069318"/>
        <a:ext cx="5530394" cy="874897"/>
      </dsp:txXfrm>
    </dsp:sp>
    <dsp:sp modelId="{C531693D-0186-4652-A5CF-A9C43BF901D1}">
      <dsp:nvSpPr>
        <dsp:cNvPr id="0" name=""/>
        <dsp:cNvSpPr/>
      </dsp:nvSpPr>
      <dsp:spPr>
        <a:xfrm>
          <a:off x="6837339" y="687766"/>
          <a:ext cx="568683" cy="56868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700" kern="1200">
            <a:latin typeface="+mj-lt"/>
          </a:endParaRPr>
        </a:p>
      </dsp:txBody>
      <dsp:txXfrm>
        <a:off x="6837339" y="687766"/>
        <a:ext cx="568683" cy="568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01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401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880B0-F579-4DC8-9267-56EFF723336B}" type="datetimeFigureOut">
              <a:rPr lang="de-DE" smtClean="0"/>
              <a:pPr/>
              <a:t>28.11.2015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98"/>
            <a:ext cx="4278154" cy="340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5" y="6456398"/>
            <a:ext cx="4278154" cy="340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7458D-5EFB-4D4E-AD6F-9A288879086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15449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1316355" y="3228896"/>
            <a:ext cx="7239953" cy="305895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353425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Begrüßung</a:t>
            </a:r>
            <a:r>
              <a:rPr lang="de-DE" baseline="0" dirty="0" smtClean="0"/>
              <a:t> und Einleitung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9710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Themenübersicht:</a:t>
            </a:r>
            <a:r>
              <a:rPr lang="de-DE" baseline="0" dirty="0" smtClean="0"/>
              <a:t> Auffrischung der Führungsstufen A/B/C/D</a:t>
            </a:r>
          </a:p>
          <a:p>
            <a:r>
              <a:rPr lang="de-DE" baseline="0" dirty="0" smtClean="0"/>
              <a:t>Kommunikation, Technik Gruppen, Taktik / Praktische Übung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8403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 Kommunikation (Führungshilfsmittel) an einer Einsatzstelle stellt einen wichtigen Punkt im Einsatzablauf dar.</a:t>
            </a:r>
          </a:p>
          <a:p>
            <a:pPr marL="0" indent="0">
              <a:buNone/>
            </a:pPr>
            <a:r>
              <a:rPr lang="de-DE" dirty="0" smtClean="0"/>
              <a:t>Damit die Kommunikation an der Einsatzstelle richtig und vor allem reibungslos funktioniert, sind einige Punkte zu beachten.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1821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5318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AC1D1B"/>
            </a:gs>
            <a:gs pos="100000">
              <a:srgbClr val="89161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971550" y="825500"/>
            <a:ext cx="7200900" cy="4457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6000" b="1"/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Titeltext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971550" y="5430837"/>
            <a:ext cx="7200900" cy="14271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 marL="0" indent="4191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0" indent="8763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0" indent="13335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0" indent="17907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Textebene</a:t>
            </a:r>
            <a:r>
              <a:rPr sz="2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1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Textebene</a:t>
            </a:r>
            <a:r>
              <a:rPr sz="2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2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Textebene</a:t>
            </a:r>
            <a:r>
              <a:rPr sz="2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3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Textebene</a:t>
            </a:r>
            <a:r>
              <a:rPr sz="2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4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Textebene</a:t>
            </a:r>
            <a:r>
              <a:rPr sz="2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/>
          <p:nvPr userDrawn="1"/>
        </p:nvSpPr>
        <p:spPr>
          <a:xfrm>
            <a:off x="0" y="0"/>
            <a:ext cx="9156700" cy="828675"/>
          </a:xfrm>
          <a:prstGeom prst="rect">
            <a:avLst/>
          </a:prstGeom>
          <a:gradFill>
            <a:gsLst>
              <a:gs pos="0">
                <a:srgbClr val="690B09"/>
              </a:gs>
              <a:gs pos="50000">
                <a:srgbClr val="98100E"/>
              </a:gs>
              <a:gs pos="100000">
                <a:srgbClr val="B61311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Titeltext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Textebene 1</a:t>
            </a:r>
          </a:p>
          <a:p>
            <a:pPr lvl="1">
              <a:defRPr>
                <a:uFillTx/>
              </a:defRPr>
            </a:pPr>
            <a:r>
              <a:rPr>
                <a:uFill>
                  <a:solidFill/>
                </a:uFill>
              </a:rPr>
              <a:t>Textebene 2</a:t>
            </a:r>
          </a:p>
          <a:p>
            <a:pPr lvl="2">
              <a:defRPr>
                <a:uFillTx/>
              </a:defRPr>
            </a:pPr>
            <a:r>
              <a:rPr>
                <a:uFill>
                  <a:solidFill/>
                </a:uFill>
              </a:rPr>
              <a:t>Textebene 3</a:t>
            </a:r>
          </a:p>
          <a:p>
            <a:pPr lvl="3">
              <a:defRPr>
                <a:uFillTx/>
              </a:defRPr>
            </a:pPr>
            <a:r>
              <a:rPr>
                <a:uFill>
                  <a:solidFill/>
                </a:uFill>
              </a:rPr>
              <a:t>Textebene 4</a:t>
            </a:r>
          </a:p>
          <a:p>
            <a:pPr lvl="4">
              <a:defRPr>
                <a:uFillTx/>
              </a:defRPr>
            </a:pPr>
            <a:r>
              <a:rPr>
                <a:uFill>
                  <a:solidFill/>
                </a:uFill>
              </a:rPr>
              <a:t>Textebene 5</a:t>
            </a:r>
          </a:p>
        </p:txBody>
      </p:sp>
      <p:sp>
        <p:nvSpPr>
          <p:cNvPr id="5" name="Shape 43"/>
          <p:cNvSpPr/>
          <p:nvPr userDrawn="1"/>
        </p:nvSpPr>
        <p:spPr>
          <a:xfrm>
            <a:off x="104775" y="6172200"/>
            <a:ext cx="8940800" cy="0"/>
          </a:xfrm>
          <a:prstGeom prst="line">
            <a:avLst/>
          </a:prstGeom>
          <a:ln w="12700">
            <a:solidFill>
              <a:srgbClr val="AC1E1C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" name="Shape 44"/>
          <p:cNvSpPr/>
          <p:nvPr userDrawn="1"/>
        </p:nvSpPr>
        <p:spPr>
          <a:xfrm>
            <a:off x="455612" y="6230937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7" name="image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837" y="6215062"/>
            <a:ext cx="604838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40725" y="6183312"/>
            <a:ext cx="704850" cy="7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/>
          <p:cNvSpPr txBox="1"/>
          <p:nvPr userDrawn="1"/>
        </p:nvSpPr>
        <p:spPr>
          <a:xfrm>
            <a:off x="7956376" y="6679763"/>
            <a:ext cx="176330" cy="1077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4B9411E-0AB8-403D-BA46-C77D53F07C06}" type="slidenum">
              <a:rPr kumimoji="0" lang="de-DE" sz="7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‹Nr.›</a:t>
            </a:fld>
            <a:endParaRPr kumimoji="0" lang="de-DE" sz="7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971550" y="5292725"/>
            <a:ext cx="7200900" cy="0"/>
          </a:xfrm>
          <a:prstGeom prst="line">
            <a:avLst/>
          </a:prstGeom>
          <a:ln w="12700">
            <a:solidFill>
              <a:srgbClr val="AC1E1C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2" name="Shape 12"/>
          <p:cNvSpPr/>
          <p:nvPr/>
        </p:nvSpPr>
        <p:spPr>
          <a:xfrm>
            <a:off x="455612" y="315912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13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2712" y="123825"/>
            <a:ext cx="809626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102600" y="92075"/>
            <a:ext cx="942975" cy="94456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969962" y="193675"/>
            <a:ext cx="7202488" cy="5097463"/>
          </a:xfrm>
          <a:prstGeom prst="rect">
            <a:avLst/>
          </a:prstGeom>
        </p:spPr>
        <p:txBody>
          <a:bodyPr anchor="b"/>
          <a:lstStyle>
            <a:lvl1pPr>
              <a:lnSpc>
                <a:spcPct val="76000"/>
              </a:lnSpc>
              <a:defRPr sz="8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8000" b="1">
                <a:uFill>
                  <a:solidFill/>
                </a:uFill>
              </a:rPr>
              <a:t>Titeltext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969962" y="5432425"/>
            <a:ext cx="7202488" cy="14255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AC1E1C"/>
                </a:solidFill>
                <a:uFill>
                  <a:solidFill>
                    <a:srgbClr val="AC1E1C"/>
                  </a:solidFill>
                </a:uFill>
              </a:defRPr>
            </a:lvl1pPr>
            <a:lvl2pPr marL="0" indent="4191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AC1E1C"/>
                </a:solidFill>
                <a:uFill>
                  <a:solidFill>
                    <a:srgbClr val="AC1E1C"/>
                  </a:solidFill>
                </a:uFill>
              </a:defRPr>
            </a:lvl2pPr>
            <a:lvl3pPr marL="0" indent="8763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AC1E1C"/>
                </a:solidFill>
                <a:uFill>
                  <a:solidFill>
                    <a:srgbClr val="AC1E1C"/>
                  </a:solidFill>
                </a:uFill>
              </a:defRPr>
            </a:lvl3pPr>
            <a:lvl4pPr marL="0" indent="13335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AC1E1C"/>
                </a:solidFill>
                <a:uFill>
                  <a:solidFill>
                    <a:srgbClr val="AC1E1C"/>
                  </a:solidFill>
                </a:uFill>
              </a:defRPr>
            </a:lvl4pPr>
            <a:lvl5pPr marL="0" indent="17907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AC1E1C"/>
                </a:solidFill>
                <a:uFill>
                  <a:solidFill>
                    <a:srgbClr val="AC1E1C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AC1E1C"/>
                </a:solidFill>
                <a:uFill>
                  <a:solidFill>
                    <a:srgbClr val="AC1E1C"/>
                  </a:solidFill>
                </a:u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AC1E1C"/>
                </a:solidFill>
                <a:uFill>
                  <a:solidFill>
                    <a:srgbClr val="AC1E1C"/>
                  </a:solidFill>
                </a:u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AC1E1C"/>
                </a:solidFill>
                <a:uFill>
                  <a:solidFill>
                    <a:srgbClr val="AC1E1C"/>
                  </a:solidFill>
                </a:u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AC1E1C"/>
                </a:solidFill>
                <a:uFill>
                  <a:solidFill>
                    <a:srgbClr val="AC1E1C"/>
                  </a:solidFill>
                </a:u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AC1E1C"/>
                </a:solidFill>
                <a:uFill>
                  <a:solidFill>
                    <a:srgbClr val="AC1E1C"/>
                  </a:solidFill>
                </a:uFill>
              </a:rPr>
              <a:t>Textebene 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"/>
          <p:cNvSpPr/>
          <p:nvPr userDrawn="1"/>
        </p:nvSpPr>
        <p:spPr>
          <a:xfrm>
            <a:off x="0" y="0"/>
            <a:ext cx="9156700" cy="828675"/>
          </a:xfrm>
          <a:prstGeom prst="rect">
            <a:avLst/>
          </a:prstGeom>
          <a:gradFill>
            <a:gsLst>
              <a:gs pos="0">
                <a:srgbClr val="690B09"/>
              </a:gs>
              <a:gs pos="50000">
                <a:srgbClr val="98100E"/>
              </a:gs>
              <a:gs pos="100000">
                <a:srgbClr val="B61311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275" y="0"/>
            <a:ext cx="8812213" cy="86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275" y="968375"/>
            <a:ext cx="8812213" cy="5889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Textebene 1</a:t>
            </a:r>
          </a:p>
          <a:p>
            <a:pPr lvl="1">
              <a:defRPr>
                <a:uFillTx/>
              </a:defRPr>
            </a:pPr>
            <a:r>
              <a:rPr>
                <a:uFill>
                  <a:solidFill/>
                </a:uFill>
              </a:rPr>
              <a:t>Textebene 2</a:t>
            </a:r>
          </a:p>
          <a:p>
            <a:pPr lvl="2">
              <a:defRPr>
                <a:uFillTx/>
              </a:defRPr>
            </a:pPr>
            <a:r>
              <a:rPr>
                <a:uFill>
                  <a:solidFill/>
                </a:uFill>
              </a:rPr>
              <a:t>Textebene 3</a:t>
            </a:r>
          </a:p>
          <a:p>
            <a:pPr lvl="3">
              <a:defRPr>
                <a:uFillTx/>
              </a:defRPr>
            </a:pPr>
            <a:r>
              <a:rPr>
                <a:uFill>
                  <a:solidFill/>
                </a:uFill>
              </a:rPr>
              <a:t>Textebene 4</a:t>
            </a:r>
          </a:p>
          <a:p>
            <a:pPr lvl="4">
              <a:defRPr>
                <a:uFillTx/>
              </a:defRPr>
            </a:pPr>
            <a:r>
              <a:rPr>
                <a:uFill>
                  <a:solidFill/>
                </a:uFill>
              </a:rP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ftr="0"/>
  <p:txStyles>
    <p:titleStyle>
      <a:lvl1pPr>
        <a:lnSpc>
          <a:spcPct val="90000"/>
        </a:lnSpc>
        <a:defRPr sz="3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>
        <a:lnSpc>
          <a:spcPct val="90000"/>
        </a:lnSpc>
        <a:defRPr sz="3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>
        <a:lnSpc>
          <a:spcPct val="90000"/>
        </a:lnSpc>
        <a:defRPr sz="3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>
        <a:lnSpc>
          <a:spcPct val="90000"/>
        </a:lnSpc>
        <a:defRPr sz="3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>
        <a:lnSpc>
          <a:spcPct val="90000"/>
        </a:lnSpc>
        <a:defRPr sz="3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indent="457200">
        <a:lnSpc>
          <a:spcPct val="90000"/>
        </a:lnSpc>
        <a:defRPr sz="3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indent="914400">
        <a:lnSpc>
          <a:spcPct val="90000"/>
        </a:lnSpc>
        <a:defRPr sz="3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indent="1371600">
        <a:lnSpc>
          <a:spcPct val="90000"/>
        </a:lnSpc>
        <a:defRPr sz="3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indent="1828800">
        <a:lnSpc>
          <a:spcPct val="90000"/>
        </a:lnSpc>
        <a:defRPr sz="3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205739" indent="-205739">
        <a:lnSpc>
          <a:spcPct val="90000"/>
        </a:lnSpc>
        <a:spcBef>
          <a:spcPts val="1800"/>
        </a:spcBef>
        <a:buClr>
          <a:srgbClr val="AC1E1C"/>
        </a:buClr>
        <a:buSzPct val="100000"/>
        <a:buFont typeface="Helvetica"/>
        <a:buChar char="•"/>
        <a:defRPr>
          <a:uFill>
            <a:solidFill/>
          </a:uFill>
          <a:latin typeface="+mj-lt"/>
          <a:ea typeface="+mj-ea"/>
          <a:cs typeface="+mj-cs"/>
          <a:sym typeface="Arial"/>
        </a:defRPr>
      </a:lvl1pPr>
      <a:lvl2pPr marL="419100" indent="-184150">
        <a:lnSpc>
          <a:spcPct val="90000"/>
        </a:lnSpc>
        <a:spcBef>
          <a:spcPts val="1800"/>
        </a:spcBef>
        <a:buClr>
          <a:srgbClr val="AC1E1C"/>
        </a:buClr>
        <a:buSzPct val="100000"/>
        <a:buFont typeface="Helvetica"/>
        <a:buChar char="•"/>
        <a:defRPr>
          <a:uFill>
            <a:solidFill/>
          </a:uFill>
          <a:latin typeface="+mj-lt"/>
          <a:ea typeface="+mj-ea"/>
          <a:cs typeface="+mj-cs"/>
          <a:sym typeface="Arial"/>
        </a:defRPr>
      </a:lvl2pPr>
      <a:lvl3pPr marL="670321" indent="-203596">
        <a:lnSpc>
          <a:spcPct val="90000"/>
        </a:lnSpc>
        <a:spcBef>
          <a:spcPts val="1800"/>
        </a:spcBef>
        <a:buClr>
          <a:srgbClr val="AC1E1C"/>
        </a:buClr>
        <a:buSzPct val="100000"/>
        <a:buFont typeface="Helvetica"/>
        <a:buChar char="•"/>
        <a:defRPr>
          <a:uFill>
            <a:solidFill/>
          </a:uFill>
          <a:latin typeface="+mj-lt"/>
          <a:ea typeface="+mj-ea"/>
          <a:cs typeface="+mj-cs"/>
          <a:sym typeface="Arial"/>
        </a:defRPr>
      </a:lvl3pPr>
      <a:lvl4pPr marL="928914" indent="-236764">
        <a:lnSpc>
          <a:spcPct val="90000"/>
        </a:lnSpc>
        <a:spcBef>
          <a:spcPts val="1800"/>
        </a:spcBef>
        <a:buClr>
          <a:srgbClr val="AC1E1C"/>
        </a:buClr>
        <a:buSzPct val="100000"/>
        <a:buFont typeface="Helvetica"/>
        <a:buChar char="•"/>
        <a:defRPr>
          <a:uFill>
            <a:solidFill/>
          </a:uFill>
          <a:latin typeface="+mj-lt"/>
          <a:ea typeface="+mj-ea"/>
          <a:cs typeface="+mj-cs"/>
          <a:sym typeface="Arial"/>
        </a:defRPr>
      </a:lvl4pPr>
      <a:lvl5pPr marL="1156607" indent="-232682">
        <a:lnSpc>
          <a:spcPct val="90000"/>
        </a:lnSpc>
        <a:spcBef>
          <a:spcPts val="1800"/>
        </a:spcBef>
        <a:buClr>
          <a:srgbClr val="AC1E1C"/>
        </a:buClr>
        <a:buSzPct val="100000"/>
        <a:buFont typeface="Helvetica"/>
        <a:buChar char="•"/>
        <a:defRPr>
          <a:uFill>
            <a:solidFill/>
          </a:uFill>
          <a:latin typeface="+mj-lt"/>
          <a:ea typeface="+mj-ea"/>
          <a:cs typeface="+mj-cs"/>
          <a:sym typeface="Arial"/>
        </a:defRPr>
      </a:lvl5pPr>
      <a:lvl6pPr marL="1613807" indent="-232682">
        <a:lnSpc>
          <a:spcPct val="90000"/>
        </a:lnSpc>
        <a:spcBef>
          <a:spcPts val="1800"/>
        </a:spcBef>
        <a:buClr>
          <a:srgbClr val="AC1E1C"/>
        </a:buClr>
        <a:buSzPct val="100000"/>
        <a:buFont typeface="Helvetica"/>
        <a:buChar char="•"/>
        <a:defRPr>
          <a:uFill>
            <a:solidFill/>
          </a:uFill>
          <a:latin typeface="+mj-lt"/>
          <a:ea typeface="+mj-ea"/>
          <a:cs typeface="+mj-cs"/>
          <a:sym typeface="Arial"/>
        </a:defRPr>
      </a:lvl6pPr>
      <a:lvl7pPr marL="2071007" indent="-232682">
        <a:lnSpc>
          <a:spcPct val="90000"/>
        </a:lnSpc>
        <a:spcBef>
          <a:spcPts val="1800"/>
        </a:spcBef>
        <a:buClr>
          <a:srgbClr val="AC1E1C"/>
        </a:buClr>
        <a:buSzPct val="100000"/>
        <a:buFont typeface="Helvetica"/>
        <a:buChar char="•"/>
        <a:defRPr>
          <a:uFill>
            <a:solidFill/>
          </a:uFill>
          <a:latin typeface="+mj-lt"/>
          <a:ea typeface="+mj-ea"/>
          <a:cs typeface="+mj-cs"/>
          <a:sym typeface="Arial"/>
        </a:defRPr>
      </a:lvl7pPr>
      <a:lvl8pPr marL="2528207" indent="-232682">
        <a:lnSpc>
          <a:spcPct val="90000"/>
        </a:lnSpc>
        <a:spcBef>
          <a:spcPts val="1800"/>
        </a:spcBef>
        <a:buClr>
          <a:srgbClr val="AC1E1C"/>
        </a:buClr>
        <a:buSzPct val="100000"/>
        <a:buFont typeface="Helvetica"/>
        <a:buChar char="•"/>
        <a:defRPr>
          <a:uFill>
            <a:solidFill/>
          </a:uFill>
          <a:latin typeface="+mj-lt"/>
          <a:ea typeface="+mj-ea"/>
          <a:cs typeface="+mj-cs"/>
          <a:sym typeface="Arial"/>
        </a:defRPr>
      </a:lvl8pPr>
      <a:lvl9pPr marL="2985407" indent="-232682">
        <a:lnSpc>
          <a:spcPct val="90000"/>
        </a:lnSpc>
        <a:spcBef>
          <a:spcPts val="1800"/>
        </a:spcBef>
        <a:buClr>
          <a:srgbClr val="AC1E1C"/>
        </a:buClr>
        <a:buSzPct val="100000"/>
        <a:buFont typeface="Helvetica"/>
        <a:buChar char="•"/>
        <a:defRPr>
          <a:uFill>
            <a:solidFill/>
          </a:uFill>
          <a:latin typeface="+mj-lt"/>
          <a:ea typeface="+mj-ea"/>
          <a:cs typeface="+mj-cs"/>
          <a:sym typeface="Arial"/>
        </a:defRPr>
      </a:lvl9pPr>
    </p:bodyStyle>
    <p:otherStyle>
      <a:lvl1pPr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1pPr>
      <a:lvl2pPr indent="457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2pPr>
      <a:lvl3pPr indent="9144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3pPr>
      <a:lvl4pPr indent="13716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4pPr>
      <a:lvl5pPr indent="18288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5pPr>
      <a:lvl6pPr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6pPr>
      <a:lvl7pPr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7pPr>
      <a:lvl8pPr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8pPr>
      <a:lvl9pPr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9156700" cy="1101725"/>
          </a:xfrm>
          <a:prstGeom prst="rect">
            <a:avLst/>
          </a:prstGeom>
          <a:gradFill>
            <a:gsLst>
              <a:gs pos="0">
                <a:srgbClr val="EAEAEA"/>
              </a:gs>
              <a:gs pos="17001">
                <a:srgbClr val="F2F2F2"/>
              </a:gs>
              <a:gs pos="26000">
                <a:srgbClr val="F2F2F2"/>
              </a:gs>
              <a:gs pos="100000">
                <a:srgbClr val="FFFFFF"/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971550" y="5292725"/>
            <a:ext cx="7200900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55612" y="315912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23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2712" y="123825"/>
            <a:ext cx="809626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102600" y="92075"/>
            <a:ext cx="942975" cy="94456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971550" y="2540000"/>
            <a:ext cx="7200900" cy="27432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Digitalfunk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71550" y="5430837"/>
            <a:ext cx="7200900" cy="457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de-DE" dirty="0" smtClean="0">
                <a:solidFill>
                  <a:schemeClr val="bg1"/>
                </a:solidFill>
              </a:rPr>
              <a:t>Schulung A/B</a:t>
            </a:r>
            <a:endParaRPr sz="2000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104775" y="6172200"/>
            <a:ext cx="8940800" cy="0"/>
          </a:xfrm>
          <a:prstGeom prst="line">
            <a:avLst/>
          </a:prstGeom>
          <a:ln w="12700">
            <a:solidFill>
              <a:srgbClr val="AC1E1C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455612" y="6230937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483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837" y="6215062"/>
            <a:ext cx="604838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40725" y="6183312"/>
            <a:ext cx="704850" cy="7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hape 485"/>
          <p:cNvSpPr/>
          <p:nvPr/>
        </p:nvSpPr>
        <p:spPr>
          <a:xfrm>
            <a:off x="0" y="0"/>
            <a:ext cx="9156700" cy="828675"/>
          </a:xfrm>
          <a:prstGeom prst="rect">
            <a:avLst/>
          </a:prstGeom>
          <a:gradFill>
            <a:gsLst>
              <a:gs pos="0">
                <a:srgbClr val="690B09"/>
              </a:gs>
              <a:gs pos="50000">
                <a:srgbClr val="98100E"/>
              </a:gs>
              <a:gs pos="100000">
                <a:srgbClr val="B61311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655637" y="6538912"/>
            <a:ext cx="73660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defRPr sz="8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8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07/21/13</a:t>
            </a:r>
          </a:p>
        </p:txBody>
      </p:sp>
      <p:sp>
        <p:nvSpPr>
          <p:cNvPr id="487" name="Shape 487"/>
          <p:cNvSpPr/>
          <p:nvPr/>
        </p:nvSpPr>
        <p:spPr>
          <a:xfrm>
            <a:off x="2132012" y="6535737"/>
            <a:ext cx="461010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914400">
              <a:defRPr sz="8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8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Fusszeile</a:t>
            </a:r>
          </a:p>
        </p:txBody>
      </p:sp>
      <p:sp>
        <p:nvSpPr>
          <p:cNvPr id="488" name="Shape 488"/>
          <p:cNvSpPr>
            <a:spLocks noGrp="1"/>
          </p:cNvSpPr>
          <p:nvPr>
            <p:ph type="title"/>
          </p:nvPr>
        </p:nvSpPr>
        <p:spPr>
          <a:xfrm>
            <a:off x="168275" y="95250"/>
            <a:ext cx="8812213" cy="67468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Standard Einsatz</a:t>
            </a:r>
          </a:p>
        </p:txBody>
      </p:sp>
      <p:pic>
        <p:nvPicPr>
          <p:cNvPr id="489" name="Bildschirmfoto 2015-09-28 um 17.24.04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118611"/>
            <a:ext cx="9144000" cy="6769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/>
        </p:nvSpPr>
        <p:spPr>
          <a:xfrm>
            <a:off x="104775" y="6172200"/>
            <a:ext cx="8940800" cy="0"/>
          </a:xfrm>
          <a:prstGeom prst="line">
            <a:avLst/>
          </a:prstGeom>
          <a:ln w="12700">
            <a:solidFill>
              <a:srgbClr val="AC1E1C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455612" y="6230937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494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837" y="6215062"/>
            <a:ext cx="604838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40725" y="6183312"/>
            <a:ext cx="704850" cy="7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Shape 496"/>
          <p:cNvSpPr/>
          <p:nvPr/>
        </p:nvSpPr>
        <p:spPr>
          <a:xfrm>
            <a:off x="0" y="0"/>
            <a:ext cx="9156700" cy="828675"/>
          </a:xfrm>
          <a:prstGeom prst="rect">
            <a:avLst/>
          </a:prstGeom>
          <a:gradFill>
            <a:gsLst>
              <a:gs pos="0">
                <a:srgbClr val="690B09"/>
              </a:gs>
              <a:gs pos="50000">
                <a:srgbClr val="98100E"/>
              </a:gs>
              <a:gs pos="100000">
                <a:srgbClr val="B61311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99" name="Shape 499"/>
          <p:cNvSpPr>
            <a:spLocks noGrp="1"/>
          </p:cNvSpPr>
          <p:nvPr>
            <p:ph type="title"/>
          </p:nvPr>
        </p:nvSpPr>
        <p:spPr>
          <a:xfrm>
            <a:off x="168275" y="95250"/>
            <a:ext cx="8812213" cy="67468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Standard Einsatz</a:t>
            </a:r>
          </a:p>
        </p:txBody>
      </p:sp>
      <p:pic>
        <p:nvPicPr>
          <p:cNvPr id="500" name="Bildschirmfoto 2015-09-28 um 17.18.56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214927" y="889924"/>
            <a:ext cx="4373297" cy="5279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/>
        </p:nvSpPr>
        <p:spPr>
          <a:xfrm>
            <a:off x="104775" y="6172200"/>
            <a:ext cx="8940800" cy="0"/>
          </a:xfrm>
          <a:prstGeom prst="line">
            <a:avLst/>
          </a:prstGeom>
          <a:ln w="12700">
            <a:solidFill>
              <a:srgbClr val="AC1E1C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455612" y="6230937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505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837" y="6215062"/>
            <a:ext cx="604838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40725" y="6183312"/>
            <a:ext cx="704850" cy="7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hape 507"/>
          <p:cNvSpPr/>
          <p:nvPr/>
        </p:nvSpPr>
        <p:spPr>
          <a:xfrm>
            <a:off x="0" y="0"/>
            <a:ext cx="9156700" cy="828675"/>
          </a:xfrm>
          <a:prstGeom prst="rect">
            <a:avLst/>
          </a:prstGeom>
          <a:gradFill>
            <a:gsLst>
              <a:gs pos="0">
                <a:srgbClr val="690B09"/>
              </a:gs>
              <a:gs pos="50000">
                <a:srgbClr val="98100E"/>
              </a:gs>
              <a:gs pos="100000">
                <a:srgbClr val="B61311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655637" y="6538912"/>
            <a:ext cx="73660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defRPr sz="8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8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07/21/13</a:t>
            </a:r>
          </a:p>
        </p:txBody>
      </p:sp>
      <p:sp>
        <p:nvSpPr>
          <p:cNvPr id="509" name="Shape 509"/>
          <p:cNvSpPr/>
          <p:nvPr/>
        </p:nvSpPr>
        <p:spPr>
          <a:xfrm>
            <a:off x="2132012" y="6535737"/>
            <a:ext cx="461010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914400">
              <a:defRPr sz="8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8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Fusszeile</a:t>
            </a:r>
          </a:p>
        </p:txBody>
      </p:sp>
      <p:sp>
        <p:nvSpPr>
          <p:cNvPr id="510" name="Shape 510"/>
          <p:cNvSpPr>
            <a:spLocks noGrp="1"/>
          </p:cNvSpPr>
          <p:nvPr>
            <p:ph type="title"/>
          </p:nvPr>
        </p:nvSpPr>
        <p:spPr>
          <a:xfrm>
            <a:off x="168275" y="95250"/>
            <a:ext cx="8812213" cy="67468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Erweiterter Einsatz</a:t>
            </a:r>
          </a:p>
        </p:txBody>
      </p:sp>
      <p:pic>
        <p:nvPicPr>
          <p:cNvPr id="511" name="Bildschirmfoto 2015-09-28 um 17.30.23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229041"/>
            <a:ext cx="9144000" cy="6659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/>
        </p:nvSpPr>
        <p:spPr>
          <a:xfrm>
            <a:off x="104775" y="6172200"/>
            <a:ext cx="8940800" cy="0"/>
          </a:xfrm>
          <a:prstGeom prst="line">
            <a:avLst/>
          </a:prstGeom>
          <a:ln w="12700">
            <a:solidFill>
              <a:srgbClr val="AC1E1C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455612" y="6230937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516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837" y="6215062"/>
            <a:ext cx="604838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40725" y="6183312"/>
            <a:ext cx="704850" cy="7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Shape 518"/>
          <p:cNvSpPr/>
          <p:nvPr/>
        </p:nvSpPr>
        <p:spPr>
          <a:xfrm>
            <a:off x="0" y="0"/>
            <a:ext cx="9156700" cy="828675"/>
          </a:xfrm>
          <a:prstGeom prst="rect">
            <a:avLst/>
          </a:prstGeom>
          <a:gradFill>
            <a:gsLst>
              <a:gs pos="0">
                <a:srgbClr val="690B09"/>
              </a:gs>
              <a:gs pos="50000">
                <a:srgbClr val="98100E"/>
              </a:gs>
              <a:gs pos="100000">
                <a:srgbClr val="B61311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21" name="Shape 521"/>
          <p:cNvSpPr>
            <a:spLocks noGrp="1"/>
          </p:cNvSpPr>
          <p:nvPr>
            <p:ph type="title"/>
          </p:nvPr>
        </p:nvSpPr>
        <p:spPr>
          <a:xfrm>
            <a:off x="168275" y="95250"/>
            <a:ext cx="8812213" cy="67468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Erweiterter Einsatz</a:t>
            </a:r>
          </a:p>
        </p:txBody>
      </p:sp>
      <p:pic>
        <p:nvPicPr>
          <p:cNvPr id="522" name="Bildschirmfoto 2015-09-28 um 17.21.11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022227" y="836712"/>
            <a:ext cx="5105896" cy="53269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/>
          <p:cNvSpPr txBox="1"/>
          <p:nvPr/>
        </p:nvSpPr>
        <p:spPr>
          <a:xfrm>
            <a:off x="2843808" y="4437112"/>
            <a:ext cx="434414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311_F</a:t>
            </a:r>
            <a:endParaRPr kumimoji="0" lang="de-DE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64088" y="4437112"/>
            <a:ext cx="434414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312_F</a:t>
            </a:r>
            <a:endParaRPr kumimoji="0" lang="de-DE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855096" y="861090"/>
            <a:ext cx="118942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EINSATZLEITER</a:t>
            </a:r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47725" y="2204864"/>
            <a:ext cx="151323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ABSCHNITTSLEITER</a:t>
            </a:r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371505" y="2174528"/>
            <a:ext cx="151323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ABSCHNITTSLEITER</a:t>
            </a:r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742113" y="4077072"/>
            <a:ext cx="1399422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GRUPPENFÜHRER</a:t>
            </a:r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55637" y="4321805"/>
            <a:ext cx="1399422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GRUPPENFÜHRER</a:t>
            </a:r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104775" y="6172200"/>
            <a:ext cx="8940800" cy="0"/>
          </a:xfrm>
          <a:prstGeom prst="line">
            <a:avLst/>
          </a:prstGeom>
          <a:ln w="12700">
            <a:solidFill>
              <a:srgbClr val="AC1E1C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455612" y="6230937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327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837" y="6215062"/>
            <a:ext cx="604838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40725" y="6183312"/>
            <a:ext cx="704850" cy="7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hape 329"/>
          <p:cNvSpPr/>
          <p:nvPr/>
        </p:nvSpPr>
        <p:spPr>
          <a:xfrm>
            <a:off x="0" y="0"/>
            <a:ext cx="9156700" cy="828675"/>
          </a:xfrm>
          <a:prstGeom prst="rect">
            <a:avLst/>
          </a:prstGeom>
          <a:gradFill>
            <a:gsLst>
              <a:gs pos="0">
                <a:srgbClr val="690B09"/>
              </a:gs>
              <a:gs pos="50000">
                <a:srgbClr val="98100E"/>
              </a:gs>
              <a:gs pos="100000">
                <a:srgbClr val="B61311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xfrm>
            <a:off x="168275" y="95250"/>
            <a:ext cx="8812213" cy="67468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Rufgruppengebiet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48" b="14311"/>
          <a:stretch/>
        </p:blipFill>
        <p:spPr>
          <a:xfrm>
            <a:off x="0" y="1037555"/>
            <a:ext cx="9144000" cy="4911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>
            <a:off x="104775" y="6172200"/>
            <a:ext cx="8940800" cy="0"/>
          </a:xfrm>
          <a:prstGeom prst="line">
            <a:avLst/>
          </a:prstGeom>
          <a:ln w="12700">
            <a:solidFill>
              <a:srgbClr val="AC1E1C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455612" y="6230937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439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837" y="6215062"/>
            <a:ext cx="604838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40725" y="6183312"/>
            <a:ext cx="704850" cy="7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Shape 441"/>
          <p:cNvSpPr/>
          <p:nvPr/>
        </p:nvSpPr>
        <p:spPr>
          <a:xfrm>
            <a:off x="0" y="0"/>
            <a:ext cx="9156700" cy="828675"/>
          </a:xfrm>
          <a:prstGeom prst="rect">
            <a:avLst/>
          </a:prstGeom>
          <a:gradFill>
            <a:gsLst>
              <a:gs pos="0">
                <a:srgbClr val="690B09"/>
              </a:gs>
              <a:gs pos="50000">
                <a:srgbClr val="98100E"/>
              </a:gs>
              <a:gs pos="100000">
                <a:srgbClr val="B61311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44" name="Shape 444"/>
          <p:cNvSpPr>
            <a:spLocks noGrp="1"/>
          </p:cNvSpPr>
          <p:nvPr>
            <p:ph type="title"/>
          </p:nvPr>
        </p:nvSpPr>
        <p:spPr>
          <a:xfrm>
            <a:off x="168275" y="95250"/>
            <a:ext cx="8812213" cy="67468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Fahrzeugaufkleber</a:t>
            </a:r>
          </a:p>
        </p:txBody>
      </p:sp>
      <p:pic>
        <p:nvPicPr>
          <p:cNvPr id="445" name="Bildschirmfoto 2015-09-28 um 17.03.1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59019" y="898281"/>
            <a:ext cx="8238662" cy="520431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ular Callout 1"/>
          <p:cNvSpPr/>
          <p:nvPr/>
        </p:nvSpPr>
        <p:spPr>
          <a:xfrm>
            <a:off x="3134247" y="1988840"/>
            <a:ext cx="1440134" cy="471924"/>
          </a:xfrm>
          <a:prstGeom prst="wedgeRectCallout">
            <a:avLst>
              <a:gd name="adj1" fmla="val 31052"/>
              <a:gd name="adj2" fmla="val -84559"/>
            </a:avLst>
          </a:prstGeom>
          <a:solidFill>
            <a:srgbClr val="FFFFFF"/>
          </a:solidFill>
          <a:ln w="25400" cap="flat">
            <a:solidFill>
              <a:srgbClr val="BBE0E3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rPr>
              <a:t>Kurzwahl</a:t>
            </a:r>
            <a:endParaRPr kumimoji="0" lang="de-DE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2915816" y="3050241"/>
            <a:ext cx="1440134" cy="471924"/>
          </a:xfrm>
          <a:prstGeom prst="wedgeRectCallout">
            <a:avLst>
              <a:gd name="adj1" fmla="val -39426"/>
              <a:gd name="adj2" fmla="val -86497"/>
            </a:avLst>
          </a:prstGeom>
          <a:solidFill>
            <a:srgbClr val="FFFFFF"/>
          </a:solidFill>
          <a:ln w="25400" cap="flat">
            <a:solidFill>
              <a:srgbClr val="BBE0E3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rPr>
              <a:t>Gruppe</a:t>
            </a:r>
            <a:endParaRPr kumimoji="0" lang="de-DE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/>
        </p:nvSpPr>
        <p:spPr>
          <a:xfrm>
            <a:off x="104775" y="6172200"/>
            <a:ext cx="8940800" cy="0"/>
          </a:xfrm>
          <a:prstGeom prst="line">
            <a:avLst/>
          </a:prstGeom>
          <a:ln w="12700">
            <a:solidFill>
              <a:srgbClr val="AC1E1C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455612" y="6230937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549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837" y="6215062"/>
            <a:ext cx="604838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40725" y="6183312"/>
            <a:ext cx="704850" cy="7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Shape 551"/>
          <p:cNvSpPr/>
          <p:nvPr/>
        </p:nvSpPr>
        <p:spPr>
          <a:xfrm>
            <a:off x="0" y="0"/>
            <a:ext cx="9156700" cy="828675"/>
          </a:xfrm>
          <a:prstGeom prst="rect">
            <a:avLst/>
          </a:prstGeom>
          <a:gradFill>
            <a:gsLst>
              <a:gs pos="0">
                <a:srgbClr val="690B09"/>
              </a:gs>
              <a:gs pos="50000">
                <a:srgbClr val="98100E"/>
              </a:gs>
              <a:gs pos="100000">
                <a:srgbClr val="B61311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54" name="Shape 554"/>
          <p:cNvSpPr>
            <a:spLocks noGrp="1"/>
          </p:cNvSpPr>
          <p:nvPr>
            <p:ph type="title"/>
          </p:nvPr>
        </p:nvSpPr>
        <p:spPr>
          <a:xfrm>
            <a:off x="168275" y="95250"/>
            <a:ext cx="8812213" cy="67468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Sicherer</a:t>
            </a:r>
            <a:r>
              <a:rPr sz="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3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Umgang</a:t>
            </a:r>
            <a:r>
              <a:rPr sz="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3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mit</a:t>
            </a:r>
            <a:r>
              <a:rPr sz="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3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Digitalfunk</a:t>
            </a:r>
            <a:endParaRPr sz="3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280620" y="955823"/>
            <a:ext cx="8582760" cy="407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 sz="1800"/>
            </a:pPr>
            <a: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Es </a:t>
            </a:r>
            <a:r>
              <a:rPr sz="1600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sind</a:t>
            </a:r>
            <a:r>
              <a:rPr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folgende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Maßnahmen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vor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Abgabe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des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Fahrzeuges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zu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treffen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: </a:t>
            </a:r>
          </a:p>
          <a:p>
            <a:pPr lvl="0" defTabSz="914400">
              <a:defRPr sz="1800"/>
            </a:pPr>
            <a:endParaRPr sz="1600" dirty="0">
              <a:uFill>
                <a:solidFill/>
              </a:uFill>
              <a:latin typeface="+mj-lt"/>
              <a:ea typeface="+mj-ea"/>
              <a:cs typeface="+mj-cs"/>
              <a:sym typeface="Arial"/>
            </a:endParaRPr>
          </a:p>
          <a:p>
            <a:pPr lvl="2" defTabSz="914400">
              <a:defRPr sz="1800"/>
            </a:pP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1.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Handsprechfunkgeräte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(HRT)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sind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aus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dem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Fahrzeug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zu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entfernen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und </a:t>
            </a:r>
            <a:r>
              <a:rPr sz="1600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sicher</a:t>
            </a:r>
            <a:r>
              <a:rPr lang="de-DE"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/>
            </a:r>
            <a:br>
              <a:rPr lang="de-DE"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</a:br>
            <a:r>
              <a:rPr lang="de-DE"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         </a:t>
            </a:r>
            <a:r>
              <a:rPr sz="1600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innerhalb</a:t>
            </a:r>
            <a:r>
              <a:rPr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BOS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Bereichs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aufzubewahren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. </a:t>
            </a:r>
          </a:p>
          <a:p>
            <a:pPr lvl="0" defTabSz="914400">
              <a:defRPr sz="1800"/>
            </a:pPr>
            <a:endParaRPr sz="1600" dirty="0">
              <a:uFill>
                <a:solidFill/>
              </a:uFill>
              <a:latin typeface="+mj-lt"/>
              <a:ea typeface="+mj-ea"/>
              <a:cs typeface="+mj-cs"/>
              <a:sym typeface="Arial"/>
            </a:endParaRPr>
          </a:p>
          <a:p>
            <a:pPr lvl="2" defTabSz="914400">
              <a:defRPr sz="1800"/>
            </a:pP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2.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Rechtzeitiger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Antrag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einer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temporären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Sperre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mit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Formular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per Mail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oder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Fax.</a:t>
            </a:r>
          </a:p>
          <a:p>
            <a:pPr lvl="4" defTabSz="914400">
              <a:defRPr sz="1800"/>
            </a:pPr>
            <a:r>
              <a:rPr sz="13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In </a:t>
            </a:r>
            <a:r>
              <a:rPr sz="13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Ausnahmefällen</a:t>
            </a:r>
            <a:r>
              <a:rPr sz="13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3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ist</a:t>
            </a:r>
            <a:r>
              <a:rPr sz="13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3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auch</a:t>
            </a:r>
            <a:r>
              <a:rPr sz="13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3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ein</a:t>
            </a:r>
            <a:r>
              <a:rPr sz="13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3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Anruf</a:t>
            </a:r>
            <a:r>
              <a:rPr sz="13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in der ILS/TTB </a:t>
            </a:r>
            <a:r>
              <a:rPr sz="13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unter</a:t>
            </a:r>
            <a:r>
              <a:rPr sz="13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der </a:t>
            </a:r>
            <a:r>
              <a:rPr sz="13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Nummer</a:t>
            </a:r>
            <a:r>
              <a:rPr sz="13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08141/22 700 600 </a:t>
            </a:r>
            <a:r>
              <a:rPr sz="13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möglich</a:t>
            </a:r>
            <a:r>
              <a:rPr sz="13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.</a:t>
            </a:r>
          </a:p>
          <a:p>
            <a:pPr lvl="4" defTabSz="914400">
              <a:defRPr sz="1800"/>
            </a:pPr>
            <a:endParaRPr sz="1300" dirty="0">
              <a:uFill>
                <a:solidFill/>
              </a:uFill>
              <a:latin typeface="+mj-lt"/>
              <a:ea typeface="+mj-ea"/>
              <a:cs typeface="+mj-cs"/>
              <a:sym typeface="Arial"/>
            </a:endParaRPr>
          </a:p>
          <a:p>
            <a:pPr lvl="3" defTabSz="914400">
              <a:defRPr sz="1800"/>
            </a:pPr>
            <a:r>
              <a:rPr sz="1600" u="sng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Folgende</a:t>
            </a:r>
            <a:r>
              <a:rPr sz="1600" u="sng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u="sng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Angaben</a:t>
            </a:r>
            <a:r>
              <a:rPr sz="1600" u="sng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u="sng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werden</a:t>
            </a:r>
            <a:r>
              <a:rPr sz="1600" u="sng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u="sng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dafür</a:t>
            </a:r>
            <a:r>
              <a:rPr sz="1600" u="sng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u="sng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benötigt</a:t>
            </a:r>
            <a:r>
              <a:rPr sz="1600" u="sng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: </a:t>
            </a:r>
          </a:p>
          <a:p>
            <a:pPr lvl="4" defTabSz="914400">
              <a:defRPr sz="1800"/>
            </a:pP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ISSI der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eingebauten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BOS </a:t>
            </a:r>
            <a:r>
              <a:rPr sz="1600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Sicherheitskarte</a:t>
            </a:r>
            <a: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, </a:t>
            </a:r>
            <a:r>
              <a:rPr sz="1600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Rufname</a:t>
            </a:r>
            <a:r>
              <a:rPr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Fahrzeuges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bzw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. des </a:t>
            </a:r>
            <a: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	</a:t>
            </a:r>
            <a:r>
              <a:rPr sz="1600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Gerätes</a:t>
            </a:r>
            <a: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,</a:t>
            </a:r>
            <a:r>
              <a:rPr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Grund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und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Dauer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der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Außerbetriebnahme</a:t>
            </a:r>
            <a:endParaRPr sz="1600" dirty="0">
              <a:uFill>
                <a:solidFill/>
              </a:uFill>
              <a:latin typeface="+mj-lt"/>
              <a:ea typeface="+mj-ea"/>
              <a:cs typeface="+mj-cs"/>
              <a:sym typeface="Arial"/>
            </a:endParaRPr>
          </a:p>
          <a:p>
            <a:pPr lvl="2" defTabSz="914400">
              <a:defRPr sz="1800"/>
            </a:pPr>
            <a:endParaRPr lang="de-DE" sz="1500" dirty="0">
              <a:uFill>
                <a:solidFill/>
              </a:uFill>
              <a:latin typeface="+mj-lt"/>
              <a:ea typeface="+mj-ea"/>
              <a:cs typeface="+mj-cs"/>
              <a:sym typeface="Arial"/>
            </a:endParaRPr>
          </a:p>
          <a:p>
            <a:pPr lvl="2" defTabSz="914400">
              <a:defRPr sz="1800"/>
            </a:pPr>
            <a:r>
              <a:rPr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3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. </a:t>
            </a:r>
            <a: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Drücken</a:t>
            </a:r>
            <a:r>
              <a:rPr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Status 6 und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Ankündigung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per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Sprechfunk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(Status 5) </a:t>
            </a:r>
            <a:r>
              <a:rPr sz="1600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unmittelbar</a:t>
            </a:r>
            <a:r>
              <a:rPr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vor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de-DE"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b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</a:br>
            <a: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           </a:t>
            </a:r>
            <a:r>
              <a:rPr sz="1600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Außerbetriebnahme</a:t>
            </a:r>
            <a:r>
              <a:rPr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endParaRPr sz="1600" dirty="0">
              <a:uFill>
                <a:solidFill/>
              </a:uFill>
              <a:latin typeface="+mj-lt"/>
              <a:ea typeface="+mj-ea"/>
              <a:cs typeface="+mj-cs"/>
              <a:sym typeface="Arial"/>
            </a:endParaRPr>
          </a:p>
          <a:p>
            <a:pPr lvl="2" defTabSz="914400">
              <a:defRPr sz="1800"/>
            </a:pPr>
            <a:endParaRPr sz="1600" dirty="0">
              <a:uFill>
                <a:solidFill/>
              </a:uFill>
              <a:latin typeface="+mj-lt"/>
              <a:ea typeface="+mj-ea"/>
              <a:cs typeface="+mj-cs"/>
              <a:sym typeface="Arial"/>
            </a:endParaRPr>
          </a:p>
          <a:p>
            <a:pPr lvl="2" defTabSz="914400">
              <a:defRPr sz="1800"/>
            </a:pPr>
            <a: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4</a:t>
            </a:r>
            <a:r>
              <a:rPr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.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Ausschalten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des </a:t>
            </a:r>
            <a:r>
              <a:rPr sz="1600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Gerätes</a:t>
            </a:r>
            <a: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(Funkhauptschalter)</a:t>
            </a:r>
            <a:r>
              <a:rPr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, </a:t>
            </a:r>
            <a:r>
              <a:rPr sz="1600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nach</a:t>
            </a:r>
            <a:r>
              <a:rPr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der</a:t>
            </a:r>
            <a:r>
              <a:rPr lang="de-DE"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/>
            </a:r>
            <a:br>
              <a:rPr lang="de-DE"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</a:br>
            <a: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          </a:t>
            </a:r>
            <a:r>
              <a:rPr sz="1600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Sperre</a:t>
            </a:r>
            <a: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ist</a:t>
            </a:r>
            <a:r>
              <a:rPr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keine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Displayanzeige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mehr</a:t>
            </a:r>
            <a:r>
              <a:rPr sz="1600" dirty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möglic</a:t>
            </a:r>
            <a:r>
              <a:rPr lang="de-DE"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h</a:t>
            </a:r>
            <a:r>
              <a:rPr sz="1600" dirty="0" smtClean="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.</a:t>
            </a:r>
            <a:endParaRPr sz="1600" dirty="0">
              <a:uFill>
                <a:solidFill/>
              </a:uFill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Sicherer Umgang mit Digitalfunk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75" y="968375"/>
            <a:ext cx="8812213" cy="516409"/>
          </a:xfrm>
        </p:spPr>
        <p:txBody>
          <a:bodyPr>
            <a:normAutofit/>
          </a:bodyPr>
          <a:lstStyle/>
          <a:p>
            <a:r>
              <a:rPr lang="de-DE" sz="2400" dirty="0" smtClean="0"/>
              <a:t>Fahrzeug „Nicht Einsatzbereit“ / Werkstatt</a:t>
            </a:r>
            <a:endParaRPr lang="de-DE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003076276"/>
              </p:ext>
            </p:extLst>
          </p:nvPr>
        </p:nvGraphicFramePr>
        <p:xfrm>
          <a:off x="179512" y="1628800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7123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B08387-2CF9-482B-9AEE-2EBD1F8D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0B08387-2CF9-482B-9AEE-2EBD1F8D4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FDCC13-DEA9-4DB1-BAD4-60DD90D4A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BFDCC13-DEA9-4DB1-BAD4-60DD90D4A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B1814-1133-4857-8FA7-6DCC8C88F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B1B1814-1133-4857-8FA7-6DCC8C88F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53E7DB-20C7-40AE-AAC5-EC376F020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D53E7DB-20C7-40AE-AAC5-EC376F020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3F3DEE-7ADB-4EE6-B322-A00414756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F3F3DEE-7ADB-4EE6-B322-A00414756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9E4ED5-2D02-4363-93B3-31A7B25EF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D9E4ED5-2D02-4363-93B3-31A7B25EF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51A986-85A4-456F-AEE6-3D71AFFFA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351A986-85A4-456F-AEE6-3D71AFFFA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/>
          <p:nvPr/>
        </p:nvSpPr>
        <p:spPr>
          <a:xfrm>
            <a:off x="104775" y="6172200"/>
            <a:ext cx="8940800" cy="0"/>
          </a:xfrm>
          <a:prstGeom prst="line">
            <a:avLst/>
          </a:prstGeom>
          <a:ln w="12700">
            <a:solidFill>
              <a:srgbClr val="AC1E1C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455612" y="6230937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560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837" y="6215062"/>
            <a:ext cx="604838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40725" y="6183312"/>
            <a:ext cx="704850" cy="7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Shape 562"/>
          <p:cNvSpPr/>
          <p:nvPr/>
        </p:nvSpPr>
        <p:spPr>
          <a:xfrm>
            <a:off x="0" y="0"/>
            <a:ext cx="9156700" cy="828675"/>
          </a:xfrm>
          <a:prstGeom prst="rect">
            <a:avLst/>
          </a:prstGeom>
          <a:gradFill>
            <a:gsLst>
              <a:gs pos="0">
                <a:srgbClr val="690B09"/>
              </a:gs>
              <a:gs pos="50000">
                <a:srgbClr val="98100E"/>
              </a:gs>
              <a:gs pos="100000">
                <a:srgbClr val="B61311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65" name="Shape 565"/>
          <p:cNvSpPr>
            <a:spLocks noGrp="1"/>
          </p:cNvSpPr>
          <p:nvPr>
            <p:ph type="title"/>
          </p:nvPr>
        </p:nvSpPr>
        <p:spPr>
          <a:xfrm>
            <a:off x="168275" y="95250"/>
            <a:ext cx="8812213" cy="67468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Sicherer Umgang mit Digitalfunk</a:t>
            </a:r>
          </a:p>
        </p:txBody>
      </p:sp>
      <p:sp>
        <p:nvSpPr>
          <p:cNvPr id="566" name="Shape 566"/>
          <p:cNvSpPr/>
          <p:nvPr/>
        </p:nvSpPr>
        <p:spPr>
          <a:xfrm>
            <a:off x="280620" y="1515660"/>
            <a:ext cx="8582760" cy="3339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1900" dirty="0" err="1"/>
              <a:t>Nach</a:t>
            </a:r>
            <a:r>
              <a:rPr sz="1900" dirty="0"/>
              <a:t> </a:t>
            </a:r>
            <a:r>
              <a:rPr sz="1900" dirty="0" err="1"/>
              <a:t>Rücknahme</a:t>
            </a:r>
            <a:r>
              <a:rPr sz="1900" dirty="0"/>
              <a:t> des </a:t>
            </a:r>
            <a:r>
              <a:rPr sz="1900" dirty="0" err="1"/>
              <a:t>Fahrzeugs</a:t>
            </a:r>
            <a:r>
              <a:rPr sz="1900" dirty="0"/>
              <a:t>: </a:t>
            </a:r>
            <a:endParaRPr sz="1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spcBef>
                <a:spcPts val="1400"/>
              </a:spcBef>
              <a:tabLst>
                <a:tab pos="139700" algn="l"/>
                <a:tab pos="457200" algn="l"/>
              </a:tabLst>
              <a:defRPr sz="1800"/>
            </a:pPr>
            <a:r>
              <a:rPr sz="1900" dirty="0"/>
              <a:t>	1.	</a:t>
            </a:r>
            <a:r>
              <a:rPr sz="1900" dirty="0" err="1"/>
              <a:t>Anruf</a:t>
            </a:r>
            <a:r>
              <a:rPr sz="1900" dirty="0"/>
              <a:t> in der ILS </a:t>
            </a:r>
            <a:r>
              <a:rPr sz="1900" dirty="0" err="1"/>
              <a:t>unter</a:t>
            </a:r>
            <a:r>
              <a:rPr sz="1900" dirty="0"/>
              <a:t> 08141/22 700 600 </a:t>
            </a:r>
            <a:br>
              <a:rPr sz="1900" dirty="0"/>
            </a:br>
            <a:endParaRPr sz="1900" dirty="0"/>
          </a:p>
          <a:p>
            <a:pPr marL="457200" lvl="0" indent="-457200">
              <a:spcBef>
                <a:spcPts val="1400"/>
              </a:spcBef>
              <a:tabLst>
                <a:tab pos="139700" algn="l"/>
                <a:tab pos="457200" algn="l"/>
              </a:tabLst>
              <a:defRPr sz="1800"/>
            </a:pPr>
            <a:r>
              <a:rPr sz="1900" dirty="0"/>
              <a:t>	2.	</a:t>
            </a:r>
            <a:r>
              <a:rPr sz="1900" dirty="0" err="1"/>
              <a:t>Entsperrung</a:t>
            </a:r>
            <a:r>
              <a:rPr sz="1900" dirty="0"/>
              <a:t> der BOS </a:t>
            </a:r>
            <a:r>
              <a:rPr sz="1900" dirty="0" err="1"/>
              <a:t>Sicherheitskarte</a:t>
            </a:r>
            <a:r>
              <a:rPr sz="1900" dirty="0"/>
              <a:t> </a:t>
            </a:r>
            <a:r>
              <a:rPr sz="1900" dirty="0" err="1"/>
              <a:t>durch</a:t>
            </a:r>
            <a:r>
              <a:rPr sz="1900" dirty="0"/>
              <a:t> die ILS FFB </a:t>
            </a:r>
            <a:br>
              <a:rPr sz="1900" dirty="0"/>
            </a:br>
            <a:endParaRPr sz="1900" dirty="0"/>
          </a:p>
          <a:p>
            <a:pPr marL="457200" lvl="0" indent="-457200">
              <a:spcBef>
                <a:spcPts val="1400"/>
              </a:spcBef>
              <a:tabLst>
                <a:tab pos="139700" algn="l"/>
                <a:tab pos="457200" algn="l"/>
              </a:tabLst>
              <a:defRPr sz="1800"/>
            </a:pPr>
            <a:r>
              <a:rPr sz="1900" dirty="0"/>
              <a:t>	3.	</a:t>
            </a:r>
            <a:r>
              <a:rPr sz="1900" dirty="0" err="1"/>
              <a:t>Einschalten</a:t>
            </a:r>
            <a:r>
              <a:rPr sz="1900" dirty="0"/>
              <a:t> des </a:t>
            </a:r>
            <a:r>
              <a:rPr sz="1900" dirty="0" err="1"/>
              <a:t>Geräts</a:t>
            </a:r>
            <a:r>
              <a:rPr sz="1900" dirty="0"/>
              <a:t>. </a:t>
            </a:r>
            <a:r>
              <a:rPr sz="1900" dirty="0" err="1"/>
              <a:t>Mit</a:t>
            </a:r>
            <a:r>
              <a:rPr sz="1900" dirty="0"/>
              <a:t> </a:t>
            </a:r>
            <a:r>
              <a:rPr sz="1900" dirty="0" err="1"/>
              <a:t>Verbindungsaufnahme</a:t>
            </a:r>
            <a:r>
              <a:rPr sz="1900" dirty="0"/>
              <a:t> </a:t>
            </a:r>
            <a:r>
              <a:rPr sz="1900" dirty="0" err="1"/>
              <a:t>zum</a:t>
            </a:r>
            <a:r>
              <a:rPr sz="1900" dirty="0"/>
              <a:t> </a:t>
            </a:r>
            <a:r>
              <a:rPr sz="1900" dirty="0" err="1"/>
              <a:t>Netz</a:t>
            </a:r>
            <a:r>
              <a:rPr sz="1900" dirty="0"/>
              <a:t> </a:t>
            </a:r>
            <a:r>
              <a:rPr sz="1900" dirty="0" err="1"/>
              <a:t>wird</a:t>
            </a:r>
            <a:r>
              <a:rPr sz="1900" dirty="0"/>
              <a:t> die </a:t>
            </a:r>
            <a:r>
              <a:rPr sz="1900" dirty="0" err="1"/>
              <a:t>Karte</a:t>
            </a:r>
            <a:r>
              <a:rPr sz="1900" dirty="0"/>
              <a:t> </a:t>
            </a:r>
            <a:r>
              <a:rPr sz="1900" dirty="0" err="1"/>
              <a:t>entsperrt</a:t>
            </a:r>
            <a:r>
              <a:rPr sz="1900" dirty="0"/>
              <a:t> und das </a:t>
            </a:r>
            <a:r>
              <a:rPr sz="1900" dirty="0" err="1"/>
              <a:t>Gerät</a:t>
            </a:r>
            <a:r>
              <a:rPr sz="1900" dirty="0"/>
              <a:t> </a:t>
            </a:r>
            <a:r>
              <a:rPr sz="1900" dirty="0" err="1"/>
              <a:t>wieder</a:t>
            </a:r>
            <a:r>
              <a:rPr sz="1900" dirty="0"/>
              <a:t> </a:t>
            </a:r>
            <a:r>
              <a:rPr sz="1900" dirty="0" err="1"/>
              <a:t>bedienbar</a:t>
            </a:r>
            <a:r>
              <a:rPr sz="1900" dirty="0"/>
              <a:t>. </a:t>
            </a:r>
            <a:br>
              <a:rPr sz="1900" dirty="0"/>
            </a:br>
            <a:endParaRPr sz="1900" dirty="0"/>
          </a:p>
          <a:p>
            <a:pPr marL="457200" lvl="0" indent="-457200">
              <a:spcBef>
                <a:spcPts val="1400"/>
              </a:spcBef>
              <a:tabLst>
                <a:tab pos="139700" algn="l"/>
                <a:tab pos="457200" algn="l"/>
              </a:tabLst>
              <a:defRPr sz="1800"/>
            </a:pPr>
            <a:r>
              <a:rPr sz="1900" dirty="0"/>
              <a:t>	4.	</a:t>
            </a:r>
            <a:r>
              <a:rPr sz="1900" dirty="0" err="1"/>
              <a:t>Durch</a:t>
            </a:r>
            <a:r>
              <a:rPr sz="1900" dirty="0"/>
              <a:t> </a:t>
            </a:r>
            <a:r>
              <a:rPr sz="1900" dirty="0" err="1"/>
              <a:t>drücken</a:t>
            </a:r>
            <a:r>
              <a:rPr sz="1900" dirty="0"/>
              <a:t> des Status 2 das </a:t>
            </a:r>
            <a:r>
              <a:rPr sz="1900" dirty="0" err="1"/>
              <a:t>Fahrzeug</a:t>
            </a:r>
            <a:r>
              <a:rPr sz="1900" dirty="0"/>
              <a:t> </a:t>
            </a:r>
            <a:r>
              <a:rPr sz="1900" dirty="0" err="1"/>
              <a:t>wieder</a:t>
            </a:r>
            <a:r>
              <a:rPr sz="1900" dirty="0"/>
              <a:t> </a:t>
            </a:r>
            <a:r>
              <a:rPr sz="1900" dirty="0" err="1"/>
              <a:t>einsatzbereit</a:t>
            </a:r>
            <a:r>
              <a:rPr sz="1900" dirty="0"/>
              <a:t> </a:t>
            </a:r>
            <a:r>
              <a:rPr sz="1900" dirty="0" err="1"/>
              <a:t>melden</a:t>
            </a:r>
            <a:r>
              <a:rPr sz="1900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Sicherer Umgang mit Digitalfunk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Fahrzeug „Zurück auf der Wache“ / aus der Werkstatt</a:t>
            </a:r>
            <a:endParaRPr lang="de-DE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75491256"/>
              </p:ext>
            </p:extLst>
          </p:nvPr>
        </p:nvGraphicFramePr>
        <p:xfrm>
          <a:off x="179512" y="1628800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828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B08387-2CF9-482B-9AEE-2EBD1F8D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0B08387-2CF9-482B-9AEE-2EBD1F8D4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FDCC13-DEA9-4DB1-BAD4-60DD90D4A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BFDCC13-DEA9-4DB1-BAD4-60DD90D4A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B1814-1133-4857-8FA7-6DCC8C88F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B1B1814-1133-4857-8FA7-6DCC8C88F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53E7DB-20C7-40AE-AAC5-EC376F020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D53E7DB-20C7-40AE-AAC5-EC376F020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3F3DEE-7ADB-4EE6-B322-A00414756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F3F3DEE-7ADB-4EE6-B322-A00414756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9E4ED5-2D02-4363-93B3-31A7B25EF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D9E4ED5-2D02-4363-93B3-31A7B25EF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51A986-85A4-456F-AEE6-3D71AFFFA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351A986-85A4-456F-AEE6-3D71AFFFA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8812213" cy="3252713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800" dirty="0"/>
              <a:t>Führungsstufen in der Feuerwehr</a:t>
            </a:r>
          </a:p>
          <a:p>
            <a:pPr marL="499111" lvl="1" indent="-285750">
              <a:buFont typeface="Wingdings" panose="05000000000000000000" pitchFamily="2" charset="2"/>
              <a:buChar char="§"/>
            </a:pPr>
            <a:r>
              <a:rPr lang="de-DE" sz="2800" dirty="0"/>
              <a:t>Führungsstufe A/B</a:t>
            </a:r>
          </a:p>
          <a:p>
            <a:pPr marL="499111" lvl="1" indent="-285750">
              <a:buFont typeface="Wingdings" panose="05000000000000000000" pitchFamily="2" charset="2"/>
              <a:buChar char="§"/>
            </a:pPr>
            <a:r>
              <a:rPr lang="de-DE" sz="2800" dirty="0"/>
              <a:t>Führungsstufe C/D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800" dirty="0"/>
              <a:t>Kommunikation in den Führungsstufen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800" dirty="0" smtClean="0"/>
              <a:t>Technik / Gruppen</a:t>
            </a:r>
            <a:endParaRPr lang="de-DE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800" dirty="0" smtClean="0"/>
              <a:t>Taktik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800" dirty="0" smtClean="0"/>
              <a:t>Werkstattfahrten / Verlust</a:t>
            </a:r>
            <a:endParaRPr lang="de-DE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800" dirty="0"/>
              <a:t>Übungen</a:t>
            </a:r>
          </a:p>
          <a:p>
            <a:pPr marL="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145841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/>
        </p:nvSpPr>
        <p:spPr>
          <a:xfrm>
            <a:off x="104775" y="6172200"/>
            <a:ext cx="8940800" cy="0"/>
          </a:xfrm>
          <a:prstGeom prst="line">
            <a:avLst/>
          </a:prstGeom>
          <a:ln w="12700">
            <a:solidFill>
              <a:srgbClr val="AC1E1C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455612" y="6230937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571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837" y="6215062"/>
            <a:ext cx="604838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40725" y="6183312"/>
            <a:ext cx="704850" cy="7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Shape 573"/>
          <p:cNvSpPr/>
          <p:nvPr/>
        </p:nvSpPr>
        <p:spPr>
          <a:xfrm>
            <a:off x="0" y="0"/>
            <a:ext cx="9156700" cy="828675"/>
          </a:xfrm>
          <a:prstGeom prst="rect">
            <a:avLst/>
          </a:prstGeom>
          <a:gradFill>
            <a:gsLst>
              <a:gs pos="0">
                <a:srgbClr val="690B09"/>
              </a:gs>
              <a:gs pos="50000">
                <a:srgbClr val="98100E"/>
              </a:gs>
              <a:gs pos="100000">
                <a:srgbClr val="B61311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76" name="Shape 576"/>
          <p:cNvSpPr>
            <a:spLocks noGrp="1"/>
          </p:cNvSpPr>
          <p:nvPr>
            <p:ph type="title"/>
          </p:nvPr>
        </p:nvSpPr>
        <p:spPr>
          <a:xfrm>
            <a:off x="168275" y="95250"/>
            <a:ext cx="8812213" cy="67468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de-DE" sz="3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Verlust eine Geräts</a:t>
            </a:r>
            <a:endParaRPr sz="3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77" name="Shape 577"/>
          <p:cNvSpPr/>
          <p:nvPr/>
        </p:nvSpPr>
        <p:spPr>
          <a:xfrm>
            <a:off x="280620" y="1035992"/>
            <a:ext cx="8582760" cy="501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sz="1600" dirty="0" err="1" smtClean="0">
                <a:latin typeface="+mj-lt"/>
                <a:ea typeface="+mj-ea"/>
                <a:cs typeface="+mj-cs"/>
                <a:sym typeface="Arial"/>
              </a:rPr>
              <a:t>Sobald</a:t>
            </a:r>
            <a:r>
              <a:rPr sz="1600" dirty="0" smtClean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ein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Digitalfunkgerät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abhandengekommen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ist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,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ist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dies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unmittelbar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der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zuständigen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Polizeidienststelle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zu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melden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. </a:t>
            </a:r>
          </a:p>
          <a:p>
            <a:pPr lvl="0">
              <a:spcBef>
                <a:spcPts val="1200"/>
              </a:spcBef>
              <a:defRPr sz="1800"/>
            </a:pP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Folgende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Angaben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werden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benötigt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: </a:t>
            </a:r>
          </a:p>
          <a:p>
            <a:pPr marL="457200" lvl="0" indent="-457200">
              <a:spcBef>
                <a:spcPts val="1200"/>
              </a:spcBef>
              <a:tabLst>
                <a:tab pos="139700" algn="l"/>
                <a:tab pos="457200" algn="l"/>
              </a:tabLst>
              <a:defRPr sz="1800"/>
            </a:pPr>
            <a:r>
              <a:rPr sz="1600" dirty="0">
                <a:latin typeface="+mj-lt"/>
                <a:ea typeface="+mj-ea"/>
                <a:cs typeface="+mj-cs"/>
                <a:sym typeface="Arial"/>
              </a:rPr>
              <a:t>		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Gerätetyp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(MRT/HRT),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Hersteller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,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Gerätebezeichnung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(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z.B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. STP9000) </a:t>
            </a:r>
            <a:br>
              <a:rPr sz="1600" dirty="0">
                <a:latin typeface="+mj-lt"/>
                <a:ea typeface="+mj-ea"/>
                <a:cs typeface="+mj-cs"/>
                <a:sym typeface="Arial"/>
              </a:rPr>
            </a:br>
            <a:endParaRPr sz="1600" dirty="0">
              <a:latin typeface="+mj-lt"/>
              <a:ea typeface="+mj-ea"/>
              <a:cs typeface="+mj-cs"/>
              <a:sym typeface="Arial"/>
            </a:endParaRPr>
          </a:p>
          <a:p>
            <a:pPr marL="457200" lvl="0" indent="-457200">
              <a:spcBef>
                <a:spcPts val="1200"/>
              </a:spcBef>
              <a:tabLst>
                <a:tab pos="139700" algn="l"/>
                <a:tab pos="457200" algn="l"/>
              </a:tabLst>
              <a:defRPr sz="1800"/>
            </a:pPr>
            <a:r>
              <a:rPr sz="1600" dirty="0">
                <a:latin typeface="+mj-lt"/>
                <a:ea typeface="+mj-ea"/>
                <a:cs typeface="+mj-cs"/>
                <a:sym typeface="Arial"/>
              </a:rPr>
              <a:t>		TEI des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Gerätes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(16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stellige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Nummer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) </a:t>
            </a:r>
            <a:br>
              <a:rPr sz="1600" dirty="0">
                <a:latin typeface="+mj-lt"/>
                <a:ea typeface="+mj-ea"/>
                <a:cs typeface="+mj-cs"/>
                <a:sym typeface="Arial"/>
              </a:rPr>
            </a:br>
            <a:endParaRPr sz="1600" dirty="0">
              <a:latin typeface="+mj-lt"/>
              <a:ea typeface="+mj-ea"/>
              <a:cs typeface="+mj-cs"/>
              <a:sym typeface="Arial"/>
            </a:endParaRPr>
          </a:p>
          <a:p>
            <a:pPr marL="457200" lvl="0" indent="-457200">
              <a:spcBef>
                <a:spcPts val="1200"/>
              </a:spcBef>
              <a:tabLst>
                <a:tab pos="139700" algn="l"/>
                <a:tab pos="457200" algn="l"/>
              </a:tabLst>
              <a:defRPr sz="1800"/>
            </a:pPr>
            <a:r>
              <a:rPr sz="1600" dirty="0">
                <a:latin typeface="+mj-lt"/>
                <a:ea typeface="+mj-ea"/>
                <a:cs typeface="+mj-cs"/>
                <a:sym typeface="Arial"/>
              </a:rPr>
              <a:t>		ISSI der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eingebauten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BOS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Sicherheitskarte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(7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stellige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Nummer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) </a:t>
            </a:r>
            <a:br>
              <a:rPr sz="1600" dirty="0">
                <a:latin typeface="+mj-lt"/>
                <a:ea typeface="+mj-ea"/>
                <a:cs typeface="+mj-cs"/>
                <a:sym typeface="Arial"/>
              </a:rPr>
            </a:br>
            <a:endParaRPr sz="1600" dirty="0">
              <a:latin typeface="+mj-lt"/>
              <a:ea typeface="+mj-ea"/>
              <a:cs typeface="+mj-cs"/>
              <a:sym typeface="Arial"/>
            </a:endParaRPr>
          </a:p>
          <a:p>
            <a:pPr marL="457200" lvl="0" indent="-457200">
              <a:spcBef>
                <a:spcPts val="1200"/>
              </a:spcBef>
              <a:tabLst>
                <a:tab pos="139700" algn="l"/>
                <a:tab pos="457200" algn="l"/>
              </a:tabLst>
              <a:defRPr sz="1800"/>
            </a:pPr>
            <a:r>
              <a:rPr sz="1600" dirty="0">
                <a:latin typeface="+mj-lt"/>
                <a:ea typeface="+mj-ea"/>
                <a:cs typeface="+mj-cs"/>
                <a:sym typeface="Arial"/>
              </a:rPr>
              <a:t>		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Angaben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des </a:t>
            </a:r>
            <a:r>
              <a:rPr lang="de-DE" sz="1600" dirty="0" smtClean="0">
                <a:latin typeface="+mj-lt"/>
                <a:ea typeface="+mj-ea"/>
                <a:cs typeface="+mj-cs"/>
                <a:sym typeface="Arial"/>
              </a:rPr>
              <a:t>Meldenden</a:t>
            </a:r>
            <a:r>
              <a:rPr sz="1600" dirty="0" smtClean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(Name,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Anschrift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usw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.) </a:t>
            </a:r>
            <a:br>
              <a:rPr sz="1600" dirty="0">
                <a:latin typeface="+mj-lt"/>
                <a:ea typeface="+mj-ea"/>
                <a:cs typeface="+mj-cs"/>
                <a:sym typeface="Arial"/>
              </a:rPr>
            </a:br>
            <a:endParaRPr sz="1600" dirty="0">
              <a:latin typeface="+mj-lt"/>
              <a:ea typeface="+mj-ea"/>
              <a:cs typeface="+mj-cs"/>
              <a:sym typeface="Arial"/>
            </a:endParaRPr>
          </a:p>
          <a:p>
            <a:pPr marL="457200" lvl="0" indent="-457200">
              <a:spcBef>
                <a:spcPts val="1200"/>
              </a:spcBef>
              <a:tabLst>
                <a:tab pos="139700" algn="l"/>
                <a:tab pos="457200" algn="l"/>
              </a:tabLst>
              <a:defRPr sz="1800"/>
            </a:pPr>
            <a:r>
              <a:rPr sz="1600" dirty="0">
                <a:latin typeface="+mj-lt"/>
                <a:ea typeface="+mj-ea"/>
                <a:cs typeface="+mj-cs"/>
                <a:sym typeface="Arial"/>
              </a:rPr>
              <a:t>		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Verlustort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bzw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. –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Umstände</a:t>
            </a:r>
            <a:endParaRPr sz="1600" dirty="0">
              <a:latin typeface="+mj-lt"/>
              <a:ea typeface="+mj-ea"/>
              <a:cs typeface="+mj-cs"/>
              <a:sym typeface="Arial"/>
            </a:endParaRPr>
          </a:p>
          <a:p>
            <a:pPr marL="457200" lvl="0" indent="-457200">
              <a:spcBef>
                <a:spcPts val="1200"/>
              </a:spcBef>
              <a:tabLst>
                <a:tab pos="139700" algn="l"/>
                <a:tab pos="457200" algn="l"/>
              </a:tabLst>
              <a:defRPr sz="1800"/>
            </a:pPr>
            <a:r>
              <a:rPr sz="1600" dirty="0">
                <a:latin typeface="+mj-lt"/>
                <a:ea typeface="+mj-ea"/>
                <a:cs typeface="+mj-cs"/>
                <a:sym typeface="Arial"/>
              </a:rPr>
              <a:t/>
            </a:r>
            <a:br>
              <a:rPr sz="1600" dirty="0">
                <a:latin typeface="+mj-lt"/>
                <a:ea typeface="+mj-ea"/>
                <a:cs typeface="+mj-cs"/>
                <a:sym typeface="Arial"/>
              </a:rPr>
            </a:b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Gleichzeitig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ist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die ILS/TTB FFB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unter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der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Telefonnummer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08141/22 700 600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mit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denselben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Angaben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,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sowie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de-DE" sz="1600" dirty="0" smtClean="0">
                <a:latin typeface="+mj-lt"/>
                <a:ea typeface="+mj-ea"/>
                <a:cs typeface="+mj-cs"/>
                <a:sym typeface="Arial"/>
              </a:rPr>
              <a:t>unter</a:t>
            </a:r>
            <a:r>
              <a:rPr sz="1600" dirty="0" smtClean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Nennung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der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sachbearbeitenden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Polizeidienststelle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zu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Arial"/>
              </a:rPr>
              <a:t>informieren</a:t>
            </a:r>
            <a:r>
              <a:rPr sz="1600" dirty="0">
                <a:latin typeface="+mj-lt"/>
                <a:ea typeface="+mj-ea"/>
                <a:cs typeface="+mj-cs"/>
                <a:sym typeface="Arial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Verlust eines Gerätes</a:t>
            </a:r>
            <a:endParaRPr lang="de-D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11685373"/>
              </p:ext>
            </p:extLst>
          </p:nvPr>
        </p:nvGraphicFramePr>
        <p:xfrm>
          <a:off x="144731" y="980728"/>
          <a:ext cx="871296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44731" y="3140968"/>
            <a:ext cx="87129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 sz="1800"/>
            </a:pPr>
            <a:r>
              <a:rPr lang="de-DE" b="1" dirty="0">
                <a:sym typeface="Arial"/>
              </a:rPr>
              <a:t>Folgende Angaben werden benötigt: 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/>
            </a:pPr>
            <a:r>
              <a:rPr lang="de-DE" dirty="0" smtClean="0">
                <a:sym typeface="Arial"/>
              </a:rPr>
              <a:t>Gerätetyp </a:t>
            </a:r>
            <a:r>
              <a:rPr lang="de-DE" dirty="0">
                <a:sym typeface="Arial"/>
              </a:rPr>
              <a:t>(MRT/HRT), Hersteller, Gerätebezeichnung (z.B. STP9000) </a:t>
            </a:r>
            <a:endParaRPr lang="de-DE" dirty="0" smtClean="0">
              <a:sym typeface="Arial"/>
            </a:endParaRP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/>
            </a:pPr>
            <a:r>
              <a:rPr lang="de-DE" dirty="0" smtClean="0">
                <a:sym typeface="Arial"/>
              </a:rPr>
              <a:t>TEI </a:t>
            </a:r>
            <a:r>
              <a:rPr lang="de-DE" dirty="0">
                <a:sym typeface="Arial"/>
              </a:rPr>
              <a:t>des Gerätes (16 stellige Nummer) </a:t>
            </a:r>
            <a:endParaRPr lang="de-DE" dirty="0" smtClean="0">
              <a:sym typeface="Arial"/>
            </a:endParaRP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/>
            </a:pPr>
            <a:r>
              <a:rPr lang="de-DE" dirty="0" smtClean="0">
                <a:sym typeface="Arial"/>
              </a:rPr>
              <a:t>ISSI </a:t>
            </a:r>
            <a:r>
              <a:rPr lang="de-DE" dirty="0">
                <a:sym typeface="Arial"/>
              </a:rPr>
              <a:t>der eingebauten BOS Sicherheitskarte (7 stellige Nummer) </a:t>
            </a:r>
            <a:endParaRPr lang="de-DE" dirty="0" smtClean="0">
              <a:sym typeface="Arial"/>
            </a:endParaRP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/>
            </a:pPr>
            <a:r>
              <a:rPr lang="de-DE" dirty="0" smtClean="0">
                <a:sym typeface="Arial"/>
              </a:rPr>
              <a:t>Angaben </a:t>
            </a:r>
            <a:r>
              <a:rPr lang="de-DE" dirty="0">
                <a:sym typeface="Arial"/>
              </a:rPr>
              <a:t>des Meldenden (Name, Anschrift usw.) </a:t>
            </a:r>
            <a:endParaRPr lang="de-DE" dirty="0" smtClean="0">
              <a:sym typeface="Arial"/>
            </a:endParaRP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/>
            </a:pPr>
            <a:r>
              <a:rPr lang="de-DE" dirty="0" smtClean="0">
                <a:sym typeface="Arial"/>
              </a:rPr>
              <a:t>Verlustort </a:t>
            </a:r>
            <a:r>
              <a:rPr lang="de-DE" dirty="0">
                <a:sym typeface="Arial"/>
              </a:rPr>
              <a:t>bzw. – </a:t>
            </a:r>
            <a:r>
              <a:rPr lang="de-DE" dirty="0" smtClean="0">
                <a:sym typeface="Arial"/>
              </a:rPr>
              <a:t>Umstände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  <a:defRPr sz="1800"/>
            </a:pPr>
            <a:r>
              <a:rPr lang="de-DE" dirty="0" smtClean="0">
                <a:sym typeface="Arial"/>
              </a:rPr>
              <a:t>Sacharbeiter bei der Polizei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4880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42988-4661-44D3-844B-1FD1DD373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A642988-4661-44D3-844B-1FD1DD373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1693D-0186-4652-A5CF-A9C43BF90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531693D-0186-4652-A5CF-A9C43BF90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F33ED-042C-4547-A4C8-4366B48F9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D2F33ED-042C-4547-A4C8-4366B48F9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/>
          <p:nvPr/>
        </p:nvSpPr>
        <p:spPr>
          <a:xfrm>
            <a:off x="104775" y="6172200"/>
            <a:ext cx="8940800" cy="0"/>
          </a:xfrm>
          <a:prstGeom prst="line">
            <a:avLst/>
          </a:prstGeom>
          <a:ln w="12700">
            <a:solidFill>
              <a:srgbClr val="AC1E1C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455612" y="6230937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582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837" y="6215062"/>
            <a:ext cx="604838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40725" y="6183312"/>
            <a:ext cx="704850" cy="7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Shape 584"/>
          <p:cNvSpPr/>
          <p:nvPr/>
        </p:nvSpPr>
        <p:spPr>
          <a:xfrm>
            <a:off x="0" y="0"/>
            <a:ext cx="9156700" cy="828675"/>
          </a:xfrm>
          <a:prstGeom prst="rect">
            <a:avLst/>
          </a:prstGeom>
          <a:gradFill>
            <a:gsLst>
              <a:gs pos="0">
                <a:srgbClr val="690B09"/>
              </a:gs>
              <a:gs pos="50000">
                <a:srgbClr val="98100E"/>
              </a:gs>
              <a:gs pos="100000">
                <a:srgbClr val="B61311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87" name="Shape 587"/>
          <p:cNvSpPr>
            <a:spLocks noGrp="1"/>
          </p:cNvSpPr>
          <p:nvPr>
            <p:ph type="title"/>
          </p:nvPr>
        </p:nvSpPr>
        <p:spPr>
          <a:xfrm>
            <a:off x="168275" y="95250"/>
            <a:ext cx="8812213" cy="67468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de-DE" sz="3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Beispiel einer Liste von Funkgeräten</a:t>
            </a:r>
            <a:endParaRPr sz="3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88" name="Bildschirmfoto 2015-09-28 um 17.51.08.png"/>
          <p:cNvPicPr/>
          <p:nvPr/>
        </p:nvPicPr>
        <p:blipFill rotWithShape="1">
          <a:blip r:embed="rId4" cstate="print">
            <a:extLst/>
          </a:blip>
          <a:srcRect b="18430"/>
          <a:stretch/>
        </p:blipFill>
        <p:spPr>
          <a:xfrm>
            <a:off x="1578492" y="837462"/>
            <a:ext cx="5999716" cy="4751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/>
        </p:nvSpPr>
        <p:spPr>
          <a:xfrm>
            <a:off x="0" y="0"/>
            <a:ext cx="9156700" cy="1101725"/>
          </a:xfrm>
          <a:prstGeom prst="rect">
            <a:avLst/>
          </a:prstGeom>
          <a:gradFill>
            <a:gsLst>
              <a:gs pos="0">
                <a:srgbClr val="EAEAEA"/>
              </a:gs>
              <a:gs pos="17001">
                <a:srgbClr val="F2F2F2"/>
              </a:gs>
              <a:gs pos="26000">
                <a:srgbClr val="F2F2F2"/>
              </a:gs>
              <a:gs pos="100000">
                <a:srgbClr val="FFFFFF"/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91" name="Shape 591"/>
          <p:cNvSpPr/>
          <p:nvPr/>
        </p:nvSpPr>
        <p:spPr>
          <a:xfrm>
            <a:off x="971550" y="5292725"/>
            <a:ext cx="7200900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455612" y="315912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593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2712" y="123825"/>
            <a:ext cx="809626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102600" y="92075"/>
            <a:ext cx="942975" cy="944563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hape 595"/>
          <p:cNvSpPr>
            <a:spLocks noGrp="1"/>
          </p:cNvSpPr>
          <p:nvPr>
            <p:ph type="title"/>
          </p:nvPr>
        </p:nvSpPr>
        <p:spPr>
          <a:xfrm>
            <a:off x="971550" y="2540000"/>
            <a:ext cx="7200900" cy="27432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Praxis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Vorführung / Übung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Üben Sie das Umschalten der Gruppen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 smtClean="0"/>
              <a:t>Umschalten auf TMO</a:t>
            </a:r>
          </a:p>
          <a:p>
            <a:r>
              <a:rPr lang="de-DE" dirty="0" smtClean="0"/>
              <a:t>FW_LL </a:t>
            </a:r>
            <a:r>
              <a:rPr lang="de-DE" dirty="0" smtClean="0">
                <a:sym typeface="Wingdings" panose="05000000000000000000" pitchFamily="2" charset="2"/>
              </a:rPr>
              <a:t> KATS_LL  FW_STA  FW_BY  FW_LL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Umschalten auf DMO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307_F  310_F  325_F 307_F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307_F  607_R  FW_LL  MARSCHKANAL  307_F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5171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/>
          <p:nvPr/>
        </p:nvSpPr>
        <p:spPr>
          <a:xfrm>
            <a:off x="104775" y="6172200"/>
            <a:ext cx="8940800" cy="0"/>
          </a:xfrm>
          <a:prstGeom prst="line">
            <a:avLst/>
          </a:prstGeom>
          <a:ln w="12700">
            <a:solidFill>
              <a:srgbClr val="AC1E1C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455612" y="6230937"/>
            <a:ext cx="8243888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 defTabSz="914400">
              <a:spcBef>
                <a:spcPts val="1000"/>
              </a:spcBef>
              <a:defRPr sz="1800"/>
            </a:pPr>
            <a:r>
              <a:rPr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KREISBRANDINSPEKTION</a:t>
            </a:r>
            <a:r>
              <a:rPr sz="1600" b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 </a:t>
            </a:r>
            <a:r>
              <a: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DES LANDKREISES LANDSBERG AM LECH</a:t>
            </a:r>
            <a:r>
              <a:rPr sz="1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600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837" y="6215062"/>
            <a:ext cx="604838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1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40725" y="6183312"/>
            <a:ext cx="704850" cy="7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Shape 602"/>
          <p:cNvSpPr/>
          <p:nvPr/>
        </p:nvSpPr>
        <p:spPr>
          <a:xfrm>
            <a:off x="0" y="0"/>
            <a:ext cx="9156700" cy="828675"/>
          </a:xfrm>
          <a:prstGeom prst="rect">
            <a:avLst/>
          </a:prstGeom>
          <a:gradFill>
            <a:gsLst>
              <a:gs pos="0">
                <a:srgbClr val="690B09"/>
              </a:gs>
              <a:gs pos="50000">
                <a:srgbClr val="98100E"/>
              </a:gs>
              <a:gs pos="100000">
                <a:srgbClr val="B61311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286970" y="3071086"/>
            <a:ext cx="858276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200"/>
              </a:spcBef>
              <a:defRPr sz="5000" b="1">
                <a:solidFill>
                  <a:srgbClr val="365F9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 dirty="0" smtClean="0">
                <a:solidFill>
                  <a:srgbClr val="365F91"/>
                </a:solidFill>
              </a:rPr>
              <a:t>ENDE</a:t>
            </a:r>
            <a:endParaRPr lang="de-DE" sz="5000" b="1" dirty="0" smtClean="0">
              <a:solidFill>
                <a:srgbClr val="365F91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de-DE" dirty="0" smtClean="0"/>
              <a:t>Vielen Dank für die Aufmerksamkeit</a:t>
            </a:r>
            <a:endParaRPr sz="5000" b="1" dirty="0">
              <a:solidFill>
                <a:srgbClr val="365F9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Führungsstufen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68759"/>
            <a:ext cx="5702877" cy="471839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79912" y="1844824"/>
            <a:ext cx="287899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"/>
                <a:cs typeface="Helvetica"/>
                <a:sym typeface="Helvetica"/>
              </a:rPr>
              <a:t>Kreisbrandinspektion</a:t>
            </a:r>
            <a:endParaRPr kumimoji="0" lang="de-DE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473767" y="2924944"/>
            <a:ext cx="376545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"/>
                <a:cs typeface="Helvetica"/>
                <a:sym typeface="Helvetica"/>
              </a:rPr>
              <a:t>Einsatzleiter / Kommandant</a:t>
            </a:r>
            <a:endParaRPr kumimoji="0" lang="de-DE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77935" y="4005063"/>
            <a:ext cx="133530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"/>
                <a:cs typeface="Helvetica"/>
                <a:sym typeface="Helvetica"/>
              </a:rPr>
              <a:t>Zugführer</a:t>
            </a:r>
            <a:endParaRPr kumimoji="0" lang="de-DE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76850" y="5143083"/>
            <a:ext cx="200375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"/>
                <a:cs typeface="Helvetica"/>
                <a:sym typeface="Helvetica"/>
              </a:rPr>
              <a:t>Gruppenführer</a:t>
            </a:r>
            <a:endParaRPr kumimoji="0" lang="de-DE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3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Kommunikation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Grundregeln für einen reibungslosen Ablauf:</a:t>
            </a:r>
            <a:endParaRPr lang="de-DE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400" dirty="0" smtClean="0"/>
              <a:t> Bin </a:t>
            </a:r>
            <a:r>
              <a:rPr lang="de-DE" sz="2400" dirty="0"/>
              <a:t>ich im DMO oder TMO?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400" dirty="0" smtClean="0"/>
              <a:t> Bin </a:t>
            </a:r>
            <a:r>
              <a:rPr lang="de-DE" sz="2400" dirty="0"/>
              <a:t>ich in der richtigen Gruppe?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400" dirty="0"/>
              <a:t> </a:t>
            </a:r>
            <a:r>
              <a:rPr lang="de-DE" sz="2400" dirty="0" smtClean="0"/>
              <a:t>Sind </a:t>
            </a:r>
            <a:r>
              <a:rPr lang="de-DE" sz="2400" dirty="0"/>
              <a:t>die anderen Einsatzkräfte meiner Einheit informiert?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400" dirty="0"/>
              <a:t> </a:t>
            </a:r>
            <a:r>
              <a:rPr lang="de-DE" sz="2400" dirty="0" smtClean="0"/>
              <a:t>Kann </a:t>
            </a:r>
            <a:r>
              <a:rPr lang="de-DE" sz="2400" dirty="0"/>
              <a:t>ich meine Einheit komplett mit Geräten abdecken?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400" dirty="0" smtClean="0"/>
              <a:t> Einheitliche </a:t>
            </a:r>
            <a:r>
              <a:rPr lang="de-DE" sz="2400" dirty="0"/>
              <a:t>Funkbetriebssprache verwenden!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400" dirty="0" smtClean="0"/>
              <a:t> Kennzeichnung </a:t>
            </a:r>
            <a:r>
              <a:rPr lang="de-DE" sz="2400" dirty="0"/>
              <a:t>des Einsatzleiters</a:t>
            </a:r>
            <a:r>
              <a:rPr lang="de-DE" sz="2400" dirty="0" smtClean="0"/>
              <a:t>!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2126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DMO Gruppen / Direktbetrieb / Florentine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2423878"/>
              </p:ext>
            </p:extLst>
          </p:nvPr>
        </p:nvGraphicFramePr>
        <p:xfrm>
          <a:off x="467544" y="1052736"/>
          <a:ext cx="8137525" cy="4682172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1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8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035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Einsatzgruppen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Feuerwehr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Rettungsdienst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Kat.-Schutz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05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Standard-</a:t>
                      </a:r>
                      <a:b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arbeitsgruppe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307_F*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607_R* Landrettung</a:t>
                      </a:r>
                      <a:b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608_R  Bergrettung</a:t>
                      </a:r>
                      <a:b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609_R  </a:t>
                      </a:r>
                      <a:r>
                        <a:rPr kumimoji="0" lang="de-DE" alt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Wasserrett</a:t>
                      </a: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403_K*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70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Luftfahrzeuge / Höhenrettung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308_F*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605_R*  Bergrettung</a:t>
                      </a:r>
                      <a:b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606_R* </a:t>
                      </a:r>
                      <a:r>
                        <a:rPr kumimoji="0" lang="de-DE" alt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Wasserrett</a:t>
                      </a: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47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CSA</a:t>
                      </a: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309_F*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72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Führung im DMO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310_F*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610_R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410_K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421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Einsatzabschnitte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311_F* (Nord)</a:t>
                      </a:r>
                      <a:b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312_F* (Ost)</a:t>
                      </a:r>
                      <a:b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313_F* (Süd)</a:t>
                      </a:r>
                      <a:b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314_F* (West)</a:t>
                      </a:r>
                      <a:b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b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326_F*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603_R*, 604_R*</a:t>
                      </a:r>
                      <a:b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611_R ... 614_R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404_K...409_K</a:t>
                      </a:r>
                      <a:b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411_K, 412_K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034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TMO Gruppen / Netzbetrieb / Florian</a:t>
            </a:r>
            <a:endParaRPr lang="de-DE" dirty="0"/>
          </a:p>
        </p:txBody>
      </p:sp>
      <p:pic>
        <p:nvPicPr>
          <p:cNvPr id="4" name="Inhaltsplatzhalter 4" descr="fleetmappi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56" y="1844825"/>
            <a:ext cx="8624888" cy="346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971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093296"/>
            <a:ext cx="9144000" cy="79486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0" y="0"/>
            <a:ext cx="9156700" cy="828675"/>
          </a:xfrm>
          <a:prstGeom prst="rect">
            <a:avLst/>
          </a:prstGeom>
          <a:gradFill>
            <a:gsLst>
              <a:gs pos="0">
                <a:srgbClr val="690B09"/>
              </a:gs>
              <a:gs pos="50000">
                <a:srgbClr val="98100E"/>
              </a:gs>
              <a:gs pos="100000">
                <a:srgbClr val="B61311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2132012" y="6535737"/>
            <a:ext cx="461010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914400">
              <a:defRPr sz="8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8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</a:rPr>
              <a:t>Fusszeile</a:t>
            </a:r>
          </a:p>
        </p:txBody>
      </p:sp>
      <p:sp>
        <p:nvSpPr>
          <p:cNvPr id="455" name="Shape 455"/>
          <p:cNvSpPr>
            <a:spLocks noGrp="1"/>
          </p:cNvSpPr>
          <p:nvPr>
            <p:ph type="title"/>
          </p:nvPr>
        </p:nvSpPr>
        <p:spPr>
          <a:xfrm>
            <a:off x="168275" y="95250"/>
            <a:ext cx="8812213" cy="67468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Feuerwehrrelevante Rufgruppen</a:t>
            </a:r>
          </a:p>
        </p:txBody>
      </p:sp>
      <p:pic>
        <p:nvPicPr>
          <p:cNvPr id="456" name="Bildschirmfoto 2015-09-28 um 17.07.06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72540" y="895050"/>
            <a:ext cx="6897781" cy="59629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Ellipse 2"/>
          <p:cNvSpPr/>
          <p:nvPr/>
        </p:nvSpPr>
        <p:spPr>
          <a:xfrm>
            <a:off x="4578350" y="895050"/>
            <a:ext cx="1145778" cy="58973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940152" y="1097584"/>
            <a:ext cx="178253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"/>
                <a:cs typeface="Helvetica"/>
                <a:sym typeface="Helvetica"/>
              </a:rPr>
              <a:t>Standardgruppe</a:t>
            </a: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938390" y="3489325"/>
            <a:ext cx="2009874" cy="58973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236296" y="3723626"/>
            <a:ext cx="178253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"/>
                <a:cs typeface="Helvetica"/>
                <a:sym typeface="Helvetica"/>
              </a:rPr>
              <a:t>Standardgruppe</a:t>
            </a: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342" y="-6326"/>
            <a:ext cx="8812213" cy="865188"/>
          </a:xfrm>
        </p:spPr>
        <p:txBody>
          <a:bodyPr>
            <a:normAutofit/>
          </a:bodyPr>
          <a:lstStyle/>
          <a:p>
            <a:r>
              <a:rPr lang="de-DE" dirty="0" smtClean="0"/>
              <a:t>SDS </a:t>
            </a:r>
            <a:r>
              <a:rPr lang="de-DE" dirty="0"/>
              <a:t>(Kurzdatenübertragung</a:t>
            </a:r>
            <a:r>
              <a:rPr lang="de-DE" dirty="0" smtClean="0"/>
              <a:t>)</a:t>
            </a:r>
            <a:endParaRPr lang="de-DE" dirty="0"/>
          </a:p>
        </p:txBody>
      </p:sp>
      <p:graphicFrame>
        <p:nvGraphicFramePr>
          <p:cNvPr id="4" name="Group 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8059813"/>
              </p:ext>
            </p:extLst>
          </p:nvPr>
        </p:nvGraphicFramePr>
        <p:xfrm>
          <a:off x="179512" y="1636936"/>
          <a:ext cx="8856984" cy="3634546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6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Status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Anzeigetext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Erläuterung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E-bereit Funk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Einsatzbereit über Funk/auf Streife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  <a:endParaRPr kumimoji="0" lang="de-DE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E-bereit Wache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Einsatzbereit auf Wache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Einsatzübernahme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Einsatz übernommen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  <a:endParaRPr kumimoji="0" lang="de-DE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Einsatzort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eing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Am Einsatzort eingetroffen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Sprechwunsch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Sprechwunsch mit niedriger Priorität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  <a:endParaRPr kumimoji="0" lang="de-DE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Nicht E-bereit</a:t>
                      </a:r>
                      <a:endParaRPr kumimoji="0" lang="de-DE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Nicht einsatzbereit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Anm. Fremd ILS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Anmelden Fremdleitstelle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Prio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. Sprechen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Priorisierter Sprechwunsch</a:t>
                      </a:r>
                      <a:endParaRPr kumimoji="0" lang="de-DE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44" marR="91444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335756" y="858862"/>
            <a:ext cx="830738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DE" sz="2000" b="1" kern="0" dirty="0">
                <a:solidFill>
                  <a:srgbClr val="000000"/>
                </a:solidFill>
                <a:latin typeface="Arial"/>
                <a:cs typeface="Arial"/>
              </a:rPr>
              <a:t>Statusmeldungen (FMS)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DE" sz="2000" kern="0" dirty="0">
                <a:solidFill>
                  <a:srgbClr val="000000"/>
                </a:solidFill>
                <a:latin typeface="Arial"/>
                <a:cs typeface="Arial"/>
              </a:rPr>
              <a:t>Status Einsatzmittel </a:t>
            </a:r>
            <a:r>
              <a:rPr lang="de-DE" sz="2000" kern="0" dirty="0" smtClean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de-DE" sz="20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000" kern="0" dirty="0">
                <a:solidFill>
                  <a:srgbClr val="000000"/>
                </a:solidFill>
                <a:latin typeface="Arial"/>
                <a:cs typeface="Arial"/>
              </a:rPr>
              <a:t>ILS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76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Bildergebnis für pausenbil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5808" y="1641219"/>
            <a:ext cx="5268480" cy="381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974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009999"/>
      </a:accent5>
      <a:accent6>
        <a:srgbClr val="99CC00"/>
      </a:accent6>
      <a:hlink>
        <a:srgbClr val="0000FF"/>
      </a:hlink>
      <a:folHlink>
        <a:srgbClr val="FF00FF"/>
      </a:folHlink>
    </a:clrScheme>
    <a:fontScheme name="Default">
      <a:majorFont>
        <a:latin typeface="Arial"/>
        <a:ea typeface="Arial"/>
        <a:cs typeface="Arial"/>
      </a:majorFont>
      <a:minorFont>
        <a:latin typeface="Gill Sans"/>
        <a:ea typeface="Gill Sans"/>
        <a:cs typeface="Gill San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009999"/>
      </a:accent5>
      <a:accent6>
        <a:srgbClr val="99CC00"/>
      </a:accent6>
      <a:hlink>
        <a:srgbClr val="0000FF"/>
      </a:hlink>
      <a:folHlink>
        <a:srgbClr val="FF00FF"/>
      </a:folHlink>
    </a:clrScheme>
    <a:fontScheme name="Default">
      <a:majorFont>
        <a:latin typeface="Arial"/>
        <a:ea typeface="Arial"/>
        <a:cs typeface="Arial"/>
      </a:majorFont>
      <a:minorFont>
        <a:latin typeface="Gill Sans"/>
        <a:ea typeface="Gill Sans"/>
        <a:cs typeface="Gill San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Bildschirmpräsentation (4:3)</PresentationFormat>
  <Paragraphs>186</Paragraphs>
  <Slides>25</Slides>
  <Notes>4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Default</vt:lpstr>
      <vt:lpstr>Digitalfunk</vt:lpstr>
      <vt:lpstr>Übersicht</vt:lpstr>
      <vt:lpstr>Aufbau der Führungsstufen</vt:lpstr>
      <vt:lpstr>Kommunikation</vt:lpstr>
      <vt:lpstr>DMO Gruppen / Direktbetrieb / Florentine</vt:lpstr>
      <vt:lpstr>TMO Gruppen / Netzbetrieb / Florian</vt:lpstr>
      <vt:lpstr>Feuerwehrrelevante Rufgruppen</vt:lpstr>
      <vt:lpstr>SDS (Kurzdatenübertragung)</vt:lpstr>
      <vt:lpstr>Folie 9</vt:lpstr>
      <vt:lpstr>Standard Einsatz</vt:lpstr>
      <vt:lpstr>Standard Einsatz</vt:lpstr>
      <vt:lpstr>Erweiterter Einsatz</vt:lpstr>
      <vt:lpstr>Erweiterter Einsatz</vt:lpstr>
      <vt:lpstr>Rufgruppengebiet</vt:lpstr>
      <vt:lpstr>Fahrzeugaufkleber</vt:lpstr>
      <vt:lpstr>Sicherer Umgang mit Digitalfunk</vt:lpstr>
      <vt:lpstr>Sicherer Umgang mit Digitalfunk</vt:lpstr>
      <vt:lpstr>Sicherer Umgang mit Digitalfunk</vt:lpstr>
      <vt:lpstr>Sicherer Umgang mit Digitalfunk</vt:lpstr>
      <vt:lpstr>Verlust eine Geräts</vt:lpstr>
      <vt:lpstr>Verlust eines Gerätes</vt:lpstr>
      <vt:lpstr>Beispiel einer Liste von Funkgeräten</vt:lpstr>
      <vt:lpstr>Praxis  Vorführung / Übung</vt:lpstr>
      <vt:lpstr>Üben Sie das Umschalten der Gruppen</vt:lpstr>
      <vt:lpstr>Folie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Digitalfunk</dc:title>
  <dc:creator>Waldhauser, Robert</dc:creator>
  <cp:lastModifiedBy>LRALL1028</cp:lastModifiedBy>
  <cp:revision>25</cp:revision>
  <cp:lastPrinted>2015-11-28T06:51:55Z</cp:lastPrinted>
  <dcterms:modified xsi:type="dcterms:W3CDTF">2015-11-28T07:19:19Z</dcterms:modified>
</cp:coreProperties>
</file>